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4224000" cy="20104100"/>
  <p:notesSz cx="142240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2850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800" y="6232271"/>
            <a:ext cx="1209040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3600" y="11258296"/>
            <a:ext cx="995680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550" b="0" i="0">
                <a:solidFill>
                  <a:srgbClr val="231F20"/>
                </a:solidFill>
                <a:latin typeface="Arial Black"/>
                <a:cs typeface="Arial Black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80" dirty="0"/>
              <a:t>EPIS </a:t>
            </a:r>
            <a:r>
              <a:rPr spc="-55" dirty="0"/>
              <a:t>is </a:t>
            </a:r>
            <a:r>
              <a:rPr spc="-40" dirty="0"/>
              <a:t>organized and </a:t>
            </a:r>
            <a:r>
              <a:rPr spc="-30" dirty="0"/>
              <a:t>funded </a:t>
            </a:r>
            <a:r>
              <a:rPr spc="-40" dirty="0"/>
              <a:t>by </a:t>
            </a:r>
            <a:r>
              <a:rPr spc="-45" dirty="0"/>
              <a:t>Novartis </a:t>
            </a:r>
            <a:r>
              <a:rPr spc="155" dirty="0"/>
              <a:t>| </a:t>
            </a:r>
            <a:r>
              <a:rPr spc="-85" dirty="0"/>
              <a:t>Jobe </a:t>
            </a:r>
            <a:r>
              <a:rPr spc="-50" dirty="0"/>
              <a:t>code: </a:t>
            </a:r>
            <a:r>
              <a:rPr spc="-35" dirty="0"/>
              <a:t>GLOPH/MIS/0204  </a:t>
            </a:r>
            <a:r>
              <a:rPr spc="155" dirty="0"/>
              <a:t>| </a:t>
            </a:r>
            <a:r>
              <a:rPr spc="-45" dirty="0"/>
              <a:t>Date </a:t>
            </a:r>
            <a:r>
              <a:rPr spc="-25" dirty="0"/>
              <a:t>of</a:t>
            </a:r>
            <a:r>
              <a:rPr spc="45" dirty="0"/>
              <a:t> </a:t>
            </a:r>
            <a:r>
              <a:rPr spc="-35" dirty="0"/>
              <a:t>preparation: </a:t>
            </a:r>
            <a:r>
              <a:rPr spc="-45" dirty="0"/>
              <a:t>September 2019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00" b="1" i="0">
                <a:solidFill>
                  <a:srgbClr val="4C7D83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550" b="0" i="0">
                <a:solidFill>
                  <a:srgbClr val="231F20"/>
                </a:solidFill>
                <a:latin typeface="Arial Black"/>
                <a:cs typeface="Arial Black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80" dirty="0"/>
              <a:t>EPIS </a:t>
            </a:r>
            <a:r>
              <a:rPr spc="-55" dirty="0"/>
              <a:t>is </a:t>
            </a:r>
            <a:r>
              <a:rPr spc="-40" dirty="0"/>
              <a:t>organized and </a:t>
            </a:r>
            <a:r>
              <a:rPr spc="-30" dirty="0"/>
              <a:t>funded </a:t>
            </a:r>
            <a:r>
              <a:rPr spc="-40" dirty="0"/>
              <a:t>by </a:t>
            </a:r>
            <a:r>
              <a:rPr spc="-45" dirty="0"/>
              <a:t>Novartis </a:t>
            </a:r>
            <a:r>
              <a:rPr spc="155" dirty="0"/>
              <a:t>| </a:t>
            </a:r>
            <a:r>
              <a:rPr spc="-85" dirty="0"/>
              <a:t>Jobe </a:t>
            </a:r>
            <a:r>
              <a:rPr spc="-50" dirty="0"/>
              <a:t>code: </a:t>
            </a:r>
            <a:r>
              <a:rPr spc="-35" dirty="0"/>
              <a:t>GLOPH/MIS/0204  </a:t>
            </a:r>
            <a:r>
              <a:rPr spc="155" dirty="0"/>
              <a:t>| </a:t>
            </a:r>
            <a:r>
              <a:rPr spc="-45" dirty="0"/>
              <a:t>Date </a:t>
            </a:r>
            <a:r>
              <a:rPr spc="-25" dirty="0"/>
              <a:t>of</a:t>
            </a:r>
            <a:r>
              <a:rPr spc="45" dirty="0"/>
              <a:t> </a:t>
            </a:r>
            <a:r>
              <a:rPr spc="-35" dirty="0"/>
              <a:t>preparation: </a:t>
            </a:r>
            <a:r>
              <a:rPr spc="-45" dirty="0"/>
              <a:t>September 2019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00" b="1" i="0">
                <a:solidFill>
                  <a:srgbClr val="4C7D83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1200" y="4623943"/>
            <a:ext cx="61874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5360" y="4623943"/>
            <a:ext cx="61874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550" b="0" i="0">
                <a:solidFill>
                  <a:srgbClr val="231F20"/>
                </a:solidFill>
                <a:latin typeface="Arial Black"/>
                <a:cs typeface="Arial Black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80" dirty="0"/>
              <a:t>EPIS </a:t>
            </a:r>
            <a:r>
              <a:rPr spc="-55" dirty="0"/>
              <a:t>is </a:t>
            </a:r>
            <a:r>
              <a:rPr spc="-40" dirty="0"/>
              <a:t>organized and </a:t>
            </a:r>
            <a:r>
              <a:rPr spc="-30" dirty="0"/>
              <a:t>funded </a:t>
            </a:r>
            <a:r>
              <a:rPr spc="-40" dirty="0"/>
              <a:t>by </a:t>
            </a:r>
            <a:r>
              <a:rPr spc="-45" dirty="0"/>
              <a:t>Novartis </a:t>
            </a:r>
            <a:r>
              <a:rPr spc="155" dirty="0"/>
              <a:t>| </a:t>
            </a:r>
            <a:r>
              <a:rPr spc="-85" dirty="0"/>
              <a:t>Jobe </a:t>
            </a:r>
            <a:r>
              <a:rPr spc="-50" dirty="0"/>
              <a:t>code: </a:t>
            </a:r>
            <a:r>
              <a:rPr spc="-35" dirty="0"/>
              <a:t>GLOPH/MIS/0204  </a:t>
            </a:r>
            <a:r>
              <a:rPr spc="155" dirty="0"/>
              <a:t>| </a:t>
            </a:r>
            <a:r>
              <a:rPr spc="-45" dirty="0"/>
              <a:t>Date </a:t>
            </a:r>
            <a:r>
              <a:rPr spc="-25" dirty="0"/>
              <a:t>of</a:t>
            </a:r>
            <a:r>
              <a:rPr spc="45" dirty="0"/>
              <a:t> </a:t>
            </a:r>
            <a:r>
              <a:rPr spc="-35" dirty="0"/>
              <a:t>preparation: </a:t>
            </a:r>
            <a:r>
              <a:rPr spc="-45" dirty="0"/>
              <a:t>September 2019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00" b="1" i="0">
                <a:solidFill>
                  <a:srgbClr val="4C7D83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550" b="0" i="0">
                <a:solidFill>
                  <a:srgbClr val="231F20"/>
                </a:solidFill>
                <a:latin typeface="Arial Black"/>
                <a:cs typeface="Arial Black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80" dirty="0"/>
              <a:t>EPIS </a:t>
            </a:r>
            <a:r>
              <a:rPr spc="-55" dirty="0"/>
              <a:t>is </a:t>
            </a:r>
            <a:r>
              <a:rPr spc="-40" dirty="0"/>
              <a:t>organized and </a:t>
            </a:r>
            <a:r>
              <a:rPr spc="-30" dirty="0"/>
              <a:t>funded </a:t>
            </a:r>
            <a:r>
              <a:rPr spc="-40" dirty="0"/>
              <a:t>by </a:t>
            </a:r>
            <a:r>
              <a:rPr spc="-45" dirty="0"/>
              <a:t>Novartis </a:t>
            </a:r>
            <a:r>
              <a:rPr spc="155" dirty="0"/>
              <a:t>| </a:t>
            </a:r>
            <a:r>
              <a:rPr spc="-85" dirty="0"/>
              <a:t>Jobe </a:t>
            </a:r>
            <a:r>
              <a:rPr spc="-50" dirty="0"/>
              <a:t>code: </a:t>
            </a:r>
            <a:r>
              <a:rPr spc="-35" dirty="0"/>
              <a:t>GLOPH/MIS/0204  </a:t>
            </a:r>
            <a:r>
              <a:rPr spc="155" dirty="0"/>
              <a:t>| </a:t>
            </a:r>
            <a:r>
              <a:rPr spc="-45" dirty="0"/>
              <a:t>Date </a:t>
            </a:r>
            <a:r>
              <a:rPr spc="-25" dirty="0"/>
              <a:t>of</a:t>
            </a:r>
            <a:r>
              <a:rPr spc="45" dirty="0"/>
              <a:t> </a:t>
            </a:r>
            <a:r>
              <a:rPr spc="-35" dirty="0"/>
              <a:t>preparation: </a:t>
            </a:r>
            <a:r>
              <a:rPr spc="-45" dirty="0"/>
              <a:t>September 2019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550" b="0" i="0">
                <a:solidFill>
                  <a:srgbClr val="231F20"/>
                </a:solidFill>
                <a:latin typeface="Arial Black"/>
                <a:cs typeface="Arial Black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80" dirty="0"/>
              <a:t>EPIS </a:t>
            </a:r>
            <a:r>
              <a:rPr spc="-55" dirty="0"/>
              <a:t>is </a:t>
            </a:r>
            <a:r>
              <a:rPr spc="-40" dirty="0"/>
              <a:t>organized and </a:t>
            </a:r>
            <a:r>
              <a:rPr spc="-30" dirty="0"/>
              <a:t>funded </a:t>
            </a:r>
            <a:r>
              <a:rPr spc="-40" dirty="0"/>
              <a:t>by </a:t>
            </a:r>
            <a:r>
              <a:rPr spc="-45" dirty="0"/>
              <a:t>Novartis </a:t>
            </a:r>
            <a:r>
              <a:rPr spc="155" dirty="0"/>
              <a:t>| </a:t>
            </a:r>
            <a:r>
              <a:rPr spc="-85" dirty="0"/>
              <a:t>Jobe </a:t>
            </a:r>
            <a:r>
              <a:rPr spc="-50" dirty="0"/>
              <a:t>code: </a:t>
            </a:r>
            <a:r>
              <a:rPr spc="-35" dirty="0"/>
              <a:t>GLOPH/MIS/0204  </a:t>
            </a:r>
            <a:r>
              <a:rPr spc="155" dirty="0"/>
              <a:t>| </a:t>
            </a:r>
            <a:r>
              <a:rPr spc="-45" dirty="0"/>
              <a:t>Date </a:t>
            </a:r>
            <a:r>
              <a:rPr spc="-25" dirty="0"/>
              <a:t>of</a:t>
            </a:r>
            <a:r>
              <a:rPr spc="45" dirty="0"/>
              <a:t> </a:t>
            </a:r>
            <a:r>
              <a:rPr spc="-35" dirty="0"/>
              <a:t>preparation: </a:t>
            </a:r>
            <a:r>
              <a:rPr spc="-45" dirty="0"/>
              <a:t>September 2019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591862" y="3995470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20" h="4880609">
                <a:moveTo>
                  <a:pt x="3533856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8"/>
                </a:lnTo>
                <a:lnTo>
                  <a:pt x="9339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9" y="4807821"/>
                </a:lnTo>
                <a:lnTo>
                  <a:pt x="34767" y="4845454"/>
                </a:lnTo>
                <a:lnTo>
                  <a:pt x="72400" y="4870882"/>
                </a:lnTo>
                <a:lnTo>
                  <a:pt x="118355" y="4880222"/>
                </a:lnTo>
                <a:lnTo>
                  <a:pt x="3533856" y="4880222"/>
                </a:lnTo>
                <a:lnTo>
                  <a:pt x="3579812" y="4870882"/>
                </a:lnTo>
                <a:lnTo>
                  <a:pt x="3617448" y="4845454"/>
                </a:lnTo>
                <a:lnTo>
                  <a:pt x="3642878" y="4807821"/>
                </a:lnTo>
                <a:lnTo>
                  <a:pt x="3652218" y="4761866"/>
                </a:lnTo>
                <a:lnTo>
                  <a:pt x="3652218" y="118361"/>
                </a:lnTo>
                <a:lnTo>
                  <a:pt x="3642878" y="72403"/>
                </a:lnTo>
                <a:lnTo>
                  <a:pt x="3617448" y="34768"/>
                </a:lnTo>
                <a:lnTo>
                  <a:pt x="3579812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03734" y="3995470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89" h="4880609">
                <a:moveTo>
                  <a:pt x="1731651" y="0"/>
                </a:moveTo>
                <a:lnTo>
                  <a:pt x="118349" y="0"/>
                </a:lnTo>
                <a:lnTo>
                  <a:pt x="72395" y="9339"/>
                </a:lnTo>
                <a:lnTo>
                  <a:pt x="34764" y="34768"/>
                </a:lnTo>
                <a:lnTo>
                  <a:pt x="9338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1"/>
                </a:lnTo>
                <a:lnTo>
                  <a:pt x="34764" y="4845454"/>
                </a:lnTo>
                <a:lnTo>
                  <a:pt x="72395" y="4870882"/>
                </a:lnTo>
                <a:lnTo>
                  <a:pt x="118349" y="4880222"/>
                </a:lnTo>
                <a:lnTo>
                  <a:pt x="1731651" y="4880222"/>
                </a:lnTo>
                <a:lnTo>
                  <a:pt x="1777607" y="4870882"/>
                </a:lnTo>
                <a:lnTo>
                  <a:pt x="1815243" y="4845454"/>
                </a:lnTo>
                <a:lnTo>
                  <a:pt x="1840673" y="4807821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3" y="72403"/>
                </a:lnTo>
                <a:lnTo>
                  <a:pt x="1815243" y="34768"/>
                </a:lnTo>
                <a:lnTo>
                  <a:pt x="1777607" y="9339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61934" y="932117"/>
            <a:ext cx="6900131" cy="822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200" b="1" i="0">
                <a:solidFill>
                  <a:srgbClr val="4C7D83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1200" y="4623943"/>
            <a:ext cx="1280160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79472" y="19754544"/>
            <a:ext cx="3884929" cy="1231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50" b="0" i="0">
                <a:solidFill>
                  <a:srgbClr val="231F20"/>
                </a:solidFill>
                <a:latin typeface="Arial Black"/>
                <a:cs typeface="Arial Black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80" dirty="0"/>
              <a:t>EPIS </a:t>
            </a:r>
            <a:r>
              <a:rPr spc="-55" dirty="0"/>
              <a:t>is </a:t>
            </a:r>
            <a:r>
              <a:rPr spc="-40" dirty="0"/>
              <a:t>organized and </a:t>
            </a:r>
            <a:r>
              <a:rPr spc="-30" dirty="0"/>
              <a:t>funded </a:t>
            </a:r>
            <a:r>
              <a:rPr spc="-40" dirty="0"/>
              <a:t>by </a:t>
            </a:r>
            <a:r>
              <a:rPr spc="-45" dirty="0"/>
              <a:t>Novartis </a:t>
            </a:r>
            <a:r>
              <a:rPr spc="155" dirty="0"/>
              <a:t>| </a:t>
            </a:r>
            <a:r>
              <a:rPr spc="-85" dirty="0"/>
              <a:t>Jobe </a:t>
            </a:r>
            <a:r>
              <a:rPr spc="-50" dirty="0"/>
              <a:t>code: </a:t>
            </a:r>
            <a:r>
              <a:rPr spc="-35" dirty="0"/>
              <a:t>GLOPH/MIS/0204  </a:t>
            </a:r>
            <a:r>
              <a:rPr spc="155" dirty="0"/>
              <a:t>| </a:t>
            </a:r>
            <a:r>
              <a:rPr spc="-45" dirty="0"/>
              <a:t>Date </a:t>
            </a:r>
            <a:r>
              <a:rPr spc="-25" dirty="0"/>
              <a:t>of</a:t>
            </a:r>
            <a:r>
              <a:rPr spc="45" dirty="0"/>
              <a:t> </a:t>
            </a:r>
            <a:r>
              <a:rPr spc="-35" dirty="0"/>
              <a:t>preparation: </a:t>
            </a:r>
            <a:r>
              <a:rPr spc="-45" dirty="0"/>
              <a:t>September 2019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1200" y="18696814"/>
            <a:ext cx="32715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41280" y="18696814"/>
            <a:ext cx="32715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7.png"/><Relationship Id="rId18" Type="http://schemas.openxmlformats.org/officeDocument/2006/relationships/image" Target="../media/image40.png"/><Relationship Id="rId26" Type="http://schemas.openxmlformats.org/officeDocument/2006/relationships/image" Target="../media/image48.png"/><Relationship Id="rId3" Type="http://schemas.openxmlformats.org/officeDocument/2006/relationships/image" Target="../media/image30.png"/><Relationship Id="rId21" Type="http://schemas.openxmlformats.org/officeDocument/2006/relationships/image" Target="../media/image43.png"/><Relationship Id="rId7" Type="http://schemas.openxmlformats.org/officeDocument/2006/relationships/image" Target="../media/image33.png"/><Relationship Id="rId12" Type="http://schemas.openxmlformats.org/officeDocument/2006/relationships/image" Target="../media/image36.png"/><Relationship Id="rId17" Type="http://schemas.openxmlformats.org/officeDocument/2006/relationships/image" Target="../media/image39.png"/><Relationship Id="rId25" Type="http://schemas.openxmlformats.org/officeDocument/2006/relationships/image" Target="../media/image47.png"/><Relationship Id="rId2" Type="http://schemas.openxmlformats.org/officeDocument/2006/relationships/image" Target="../media/image29.png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29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5.png"/><Relationship Id="rId24" Type="http://schemas.openxmlformats.org/officeDocument/2006/relationships/image" Target="../media/image46.png"/><Relationship Id="rId5" Type="http://schemas.openxmlformats.org/officeDocument/2006/relationships/image" Target="../media/image4.png"/><Relationship Id="rId15" Type="http://schemas.openxmlformats.org/officeDocument/2006/relationships/image" Target="../media/image15.png"/><Relationship Id="rId23" Type="http://schemas.openxmlformats.org/officeDocument/2006/relationships/image" Target="../media/image45.png"/><Relationship Id="rId28" Type="http://schemas.openxmlformats.org/officeDocument/2006/relationships/image" Target="../media/image50.png"/><Relationship Id="rId10" Type="http://schemas.openxmlformats.org/officeDocument/2006/relationships/image" Target="../media/image9.png"/><Relationship Id="rId19" Type="http://schemas.openxmlformats.org/officeDocument/2006/relationships/image" Target="../media/image41.png"/><Relationship Id="rId4" Type="http://schemas.openxmlformats.org/officeDocument/2006/relationships/image" Target="../media/image31.png"/><Relationship Id="rId9" Type="http://schemas.openxmlformats.org/officeDocument/2006/relationships/image" Target="../media/image7.png"/><Relationship Id="rId14" Type="http://schemas.openxmlformats.org/officeDocument/2006/relationships/image" Target="../media/image13.png"/><Relationship Id="rId22" Type="http://schemas.openxmlformats.org/officeDocument/2006/relationships/image" Target="../media/image44.png"/><Relationship Id="rId27" Type="http://schemas.openxmlformats.org/officeDocument/2006/relationships/image" Target="../media/image49.png"/><Relationship Id="rId30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12.png"/><Relationship Id="rId18" Type="http://schemas.openxmlformats.org/officeDocument/2006/relationships/image" Target="../media/image64.png"/><Relationship Id="rId26" Type="http://schemas.openxmlformats.org/officeDocument/2006/relationships/image" Target="../media/image72.png"/><Relationship Id="rId3" Type="http://schemas.openxmlformats.org/officeDocument/2006/relationships/image" Target="../media/image53.png"/><Relationship Id="rId21" Type="http://schemas.openxmlformats.org/officeDocument/2006/relationships/image" Target="../media/image67.png"/><Relationship Id="rId7" Type="http://schemas.openxmlformats.org/officeDocument/2006/relationships/image" Target="../media/image57.png"/><Relationship Id="rId12" Type="http://schemas.openxmlformats.org/officeDocument/2006/relationships/image" Target="../media/image60.png"/><Relationship Id="rId17" Type="http://schemas.openxmlformats.org/officeDocument/2006/relationships/image" Target="../media/image63.png"/><Relationship Id="rId25" Type="http://schemas.openxmlformats.org/officeDocument/2006/relationships/image" Target="../media/image71.png"/><Relationship Id="rId2" Type="http://schemas.openxmlformats.org/officeDocument/2006/relationships/image" Target="../media/image1.png"/><Relationship Id="rId16" Type="http://schemas.openxmlformats.org/officeDocument/2006/relationships/image" Target="../media/image62.png"/><Relationship Id="rId20" Type="http://schemas.openxmlformats.org/officeDocument/2006/relationships/image" Target="../media/image66.png"/><Relationship Id="rId29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59.png"/><Relationship Id="rId24" Type="http://schemas.openxmlformats.org/officeDocument/2006/relationships/image" Target="../media/image70.png"/><Relationship Id="rId5" Type="http://schemas.openxmlformats.org/officeDocument/2006/relationships/image" Target="../media/image55.png"/><Relationship Id="rId15" Type="http://schemas.openxmlformats.org/officeDocument/2006/relationships/image" Target="../media/image14.png"/><Relationship Id="rId23" Type="http://schemas.openxmlformats.org/officeDocument/2006/relationships/image" Target="../media/image69.png"/><Relationship Id="rId28" Type="http://schemas.openxmlformats.org/officeDocument/2006/relationships/image" Target="../media/image74.png"/><Relationship Id="rId10" Type="http://schemas.openxmlformats.org/officeDocument/2006/relationships/image" Target="../media/image9.png"/><Relationship Id="rId19" Type="http://schemas.openxmlformats.org/officeDocument/2006/relationships/image" Target="../media/image65.png"/><Relationship Id="rId4" Type="http://schemas.openxmlformats.org/officeDocument/2006/relationships/image" Target="../media/image54.png"/><Relationship Id="rId9" Type="http://schemas.openxmlformats.org/officeDocument/2006/relationships/image" Target="../media/image58.png"/><Relationship Id="rId14" Type="http://schemas.openxmlformats.org/officeDocument/2006/relationships/image" Target="../media/image61.png"/><Relationship Id="rId22" Type="http://schemas.openxmlformats.org/officeDocument/2006/relationships/image" Target="../media/image68.png"/><Relationship Id="rId27" Type="http://schemas.openxmlformats.org/officeDocument/2006/relationships/image" Target="../media/image7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61934" y="932117"/>
            <a:ext cx="6811009" cy="8223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30" dirty="0"/>
              <a:t>Patients </a:t>
            </a:r>
            <a:r>
              <a:rPr spc="-35" dirty="0"/>
              <a:t>in </a:t>
            </a:r>
            <a:r>
              <a:rPr spc="95" dirty="0"/>
              <a:t>a </a:t>
            </a:r>
            <a:r>
              <a:rPr spc="40" dirty="0"/>
              <a:t>Digital</a:t>
            </a:r>
            <a:r>
              <a:rPr spc="-150" dirty="0"/>
              <a:t> </a:t>
            </a:r>
            <a:r>
              <a:rPr spc="45" dirty="0"/>
              <a:t>World</a:t>
            </a:r>
          </a:p>
        </p:txBody>
      </p:sp>
      <p:sp>
        <p:nvSpPr>
          <p:cNvPr id="3" name="object 3"/>
          <p:cNvSpPr/>
          <p:nvPr/>
        </p:nvSpPr>
        <p:spPr>
          <a:xfrm>
            <a:off x="3673490" y="506485"/>
            <a:ext cx="6762750" cy="373380"/>
          </a:xfrm>
          <a:custGeom>
            <a:avLst/>
            <a:gdLst/>
            <a:ahLst/>
            <a:cxnLst/>
            <a:rect l="l" t="t" r="r" b="b"/>
            <a:pathLst>
              <a:path w="6762750" h="373380">
                <a:moveTo>
                  <a:pt x="6576161" y="0"/>
                </a:moveTo>
                <a:lnTo>
                  <a:pt x="186397" y="0"/>
                </a:lnTo>
                <a:lnTo>
                  <a:pt x="136993" y="6687"/>
                </a:lnTo>
                <a:lnTo>
                  <a:pt x="92508" y="25543"/>
                </a:lnTo>
                <a:lnTo>
                  <a:pt x="54754" y="54754"/>
                </a:lnTo>
                <a:lnTo>
                  <a:pt x="25543" y="92508"/>
                </a:lnTo>
                <a:lnTo>
                  <a:pt x="6687" y="136993"/>
                </a:lnTo>
                <a:lnTo>
                  <a:pt x="0" y="186397"/>
                </a:lnTo>
                <a:lnTo>
                  <a:pt x="6687" y="235801"/>
                </a:lnTo>
                <a:lnTo>
                  <a:pt x="25543" y="280287"/>
                </a:lnTo>
                <a:lnTo>
                  <a:pt x="54754" y="318041"/>
                </a:lnTo>
                <a:lnTo>
                  <a:pt x="92508" y="347252"/>
                </a:lnTo>
                <a:lnTo>
                  <a:pt x="136993" y="366107"/>
                </a:lnTo>
                <a:lnTo>
                  <a:pt x="186397" y="372795"/>
                </a:lnTo>
                <a:lnTo>
                  <a:pt x="6576161" y="372795"/>
                </a:lnTo>
                <a:lnTo>
                  <a:pt x="6625565" y="366107"/>
                </a:lnTo>
                <a:lnTo>
                  <a:pt x="6670049" y="347252"/>
                </a:lnTo>
                <a:lnTo>
                  <a:pt x="6707802" y="318041"/>
                </a:lnTo>
                <a:lnTo>
                  <a:pt x="6737011" y="280287"/>
                </a:lnTo>
                <a:lnTo>
                  <a:pt x="6755866" y="235801"/>
                </a:lnTo>
                <a:lnTo>
                  <a:pt x="6762553" y="186397"/>
                </a:lnTo>
                <a:lnTo>
                  <a:pt x="6755866" y="136993"/>
                </a:lnTo>
                <a:lnTo>
                  <a:pt x="6737011" y="92508"/>
                </a:lnTo>
                <a:lnTo>
                  <a:pt x="6707802" y="54754"/>
                </a:lnTo>
                <a:lnTo>
                  <a:pt x="6670049" y="25543"/>
                </a:lnTo>
                <a:lnTo>
                  <a:pt x="6625565" y="6687"/>
                </a:lnTo>
                <a:lnTo>
                  <a:pt x="6576161" y="0"/>
                </a:lnTo>
                <a:close/>
              </a:path>
            </a:pathLst>
          </a:custGeom>
          <a:solidFill>
            <a:srgbClr val="F584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840759" y="570431"/>
            <a:ext cx="6386195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Breakout </a:t>
            </a:r>
            <a:r>
              <a:rPr sz="1300" b="1" spc="-20" dirty="0">
                <a:solidFill>
                  <a:srgbClr val="FFFFFF"/>
                </a:solidFill>
                <a:latin typeface="Arial Narrow"/>
                <a:cs typeface="Arial Narrow"/>
              </a:rPr>
              <a:t>discussion: </a:t>
            </a:r>
            <a:r>
              <a:rPr sz="1300" b="1" spc="45" dirty="0">
                <a:solidFill>
                  <a:srgbClr val="FFFFFF"/>
                </a:solidFill>
                <a:latin typeface="Arial Narrow"/>
                <a:cs typeface="Arial Narrow"/>
              </a:rPr>
              <a:t>What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will </a:t>
            </a:r>
            <a:r>
              <a:rPr sz="1300" b="1" spc="25" dirty="0">
                <a:solidFill>
                  <a:srgbClr val="FFFFFF"/>
                </a:solidFill>
                <a:latin typeface="Arial Narrow"/>
                <a:cs typeface="Arial Narrow"/>
              </a:rPr>
              <a:t>the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digital </a:t>
            </a:r>
            <a:r>
              <a:rPr sz="1300" b="1" spc="20" dirty="0">
                <a:solidFill>
                  <a:srgbClr val="FFFFFF"/>
                </a:solidFill>
                <a:latin typeface="Arial Narrow"/>
                <a:cs typeface="Arial Narrow"/>
              </a:rPr>
              <a:t>health </a:t>
            </a:r>
            <a:r>
              <a:rPr sz="1300" b="1" spc="5" dirty="0">
                <a:solidFill>
                  <a:srgbClr val="FFFFFF"/>
                </a:solidFill>
                <a:latin typeface="Arial Narrow"/>
                <a:cs typeface="Arial Narrow"/>
              </a:rPr>
              <a:t>revolution </a:t>
            </a:r>
            <a:r>
              <a:rPr sz="1300" b="1" spc="40" dirty="0">
                <a:solidFill>
                  <a:srgbClr val="FFFFFF"/>
                </a:solidFill>
                <a:latin typeface="Arial Narrow"/>
                <a:cs typeface="Arial Narrow"/>
              </a:rPr>
              <a:t>mean </a:t>
            </a:r>
            <a:r>
              <a:rPr sz="1300" b="1" spc="25" dirty="0">
                <a:solidFill>
                  <a:srgbClr val="FFFFFF"/>
                </a:solidFill>
                <a:latin typeface="Arial Narrow"/>
                <a:cs typeface="Arial Narrow"/>
              </a:rPr>
              <a:t>for </a:t>
            </a:r>
            <a:r>
              <a:rPr sz="1300" b="1" spc="15" dirty="0">
                <a:solidFill>
                  <a:srgbClr val="FFFFFF"/>
                </a:solidFill>
                <a:latin typeface="Arial Narrow"/>
                <a:cs typeface="Arial Narrow"/>
              </a:rPr>
              <a:t>patients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and </a:t>
            </a:r>
            <a:r>
              <a:rPr sz="1300" b="1" spc="15" dirty="0">
                <a:solidFill>
                  <a:srgbClr val="FFFFFF"/>
                </a:solidFill>
                <a:latin typeface="Arial Narrow"/>
                <a:cs typeface="Arial Narrow"/>
              </a:rPr>
              <a:t>their</a:t>
            </a:r>
            <a:r>
              <a:rPr sz="1300" b="1" spc="-8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families?</a:t>
            </a:r>
            <a:endParaRPr sz="1300">
              <a:latin typeface="Arial Narrow"/>
              <a:cs typeface="Arial Narrow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101537" y="2205639"/>
            <a:ext cx="4745990" cy="17898745"/>
          </a:xfrm>
          <a:custGeom>
            <a:avLst/>
            <a:gdLst/>
            <a:ahLst/>
            <a:cxnLst/>
            <a:rect l="l" t="t" r="r" b="b"/>
            <a:pathLst>
              <a:path w="4745990" h="17898745">
                <a:moveTo>
                  <a:pt x="0" y="17898461"/>
                </a:moveTo>
                <a:lnTo>
                  <a:pt x="0" y="0"/>
                </a:lnTo>
                <a:lnTo>
                  <a:pt x="4745474" y="0"/>
                </a:lnTo>
              </a:path>
            </a:pathLst>
          </a:custGeom>
          <a:ln w="596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120775" y="0"/>
            <a:ext cx="565785" cy="2205990"/>
          </a:xfrm>
          <a:custGeom>
            <a:avLst/>
            <a:gdLst/>
            <a:ahLst/>
            <a:cxnLst/>
            <a:rect l="l" t="t" r="r" b="b"/>
            <a:pathLst>
              <a:path w="565784" h="2205990">
                <a:moveTo>
                  <a:pt x="0" y="2205640"/>
                </a:moveTo>
                <a:lnTo>
                  <a:pt x="565402" y="2205640"/>
                </a:lnTo>
                <a:lnTo>
                  <a:pt x="565402" y="0"/>
                </a:lnTo>
              </a:path>
            </a:pathLst>
          </a:custGeom>
          <a:ln w="596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871174" y="599751"/>
            <a:ext cx="1090295" cy="1671320"/>
          </a:xfrm>
          <a:custGeom>
            <a:avLst/>
            <a:gdLst/>
            <a:ahLst/>
            <a:cxnLst/>
            <a:rect l="l" t="t" r="r" b="b"/>
            <a:pathLst>
              <a:path w="1090295" h="1671320">
                <a:moveTo>
                  <a:pt x="568417" y="399360"/>
                </a:moveTo>
                <a:lnTo>
                  <a:pt x="525419" y="399619"/>
                </a:lnTo>
                <a:lnTo>
                  <a:pt x="479056" y="408864"/>
                </a:lnTo>
                <a:lnTo>
                  <a:pt x="441093" y="432751"/>
                </a:lnTo>
                <a:lnTo>
                  <a:pt x="414154" y="467852"/>
                </a:lnTo>
                <a:lnTo>
                  <a:pt x="400859" y="510741"/>
                </a:lnTo>
                <a:lnTo>
                  <a:pt x="403830" y="557988"/>
                </a:lnTo>
                <a:lnTo>
                  <a:pt x="444331" y="721230"/>
                </a:lnTo>
                <a:lnTo>
                  <a:pt x="469918" y="824085"/>
                </a:lnTo>
                <a:lnTo>
                  <a:pt x="492545" y="914681"/>
                </a:lnTo>
                <a:lnTo>
                  <a:pt x="505318" y="965612"/>
                </a:lnTo>
                <a:lnTo>
                  <a:pt x="506611" y="973273"/>
                </a:lnTo>
                <a:lnTo>
                  <a:pt x="506389" y="980342"/>
                </a:lnTo>
                <a:lnTo>
                  <a:pt x="504589" y="987186"/>
                </a:lnTo>
                <a:lnTo>
                  <a:pt x="501148" y="994172"/>
                </a:lnTo>
                <a:lnTo>
                  <a:pt x="475919" y="1036638"/>
                </a:lnTo>
                <a:lnTo>
                  <a:pt x="422866" y="1126677"/>
                </a:lnTo>
                <a:lnTo>
                  <a:pt x="374077" y="1209840"/>
                </a:lnTo>
                <a:lnTo>
                  <a:pt x="372873" y="1213151"/>
                </a:lnTo>
                <a:lnTo>
                  <a:pt x="301365" y="1535047"/>
                </a:lnTo>
                <a:lnTo>
                  <a:pt x="299957" y="1539408"/>
                </a:lnTo>
                <a:lnTo>
                  <a:pt x="298281" y="1543607"/>
                </a:lnTo>
                <a:lnTo>
                  <a:pt x="291240" y="1569912"/>
                </a:lnTo>
                <a:lnTo>
                  <a:pt x="291534" y="1595023"/>
                </a:lnTo>
                <a:lnTo>
                  <a:pt x="314828" y="1640740"/>
                </a:lnTo>
                <a:lnTo>
                  <a:pt x="359100" y="1668487"/>
                </a:lnTo>
                <a:lnTo>
                  <a:pt x="384393" y="1670778"/>
                </a:lnTo>
                <a:lnTo>
                  <a:pt x="411316" y="1665142"/>
                </a:lnTo>
                <a:lnTo>
                  <a:pt x="453581" y="1635556"/>
                </a:lnTo>
                <a:lnTo>
                  <a:pt x="472385" y="1586853"/>
                </a:lnTo>
                <a:lnTo>
                  <a:pt x="474366" y="1574433"/>
                </a:lnTo>
                <a:lnTo>
                  <a:pt x="476799" y="1562072"/>
                </a:lnTo>
                <a:lnTo>
                  <a:pt x="479492" y="1549750"/>
                </a:lnTo>
                <a:lnTo>
                  <a:pt x="482251" y="1537451"/>
                </a:lnTo>
                <a:lnTo>
                  <a:pt x="493574" y="1486596"/>
                </a:lnTo>
                <a:lnTo>
                  <a:pt x="527618" y="1334046"/>
                </a:lnTo>
                <a:lnTo>
                  <a:pt x="540350" y="1276731"/>
                </a:lnTo>
                <a:lnTo>
                  <a:pt x="543034" y="1271559"/>
                </a:lnTo>
                <a:lnTo>
                  <a:pt x="704856" y="1097085"/>
                </a:lnTo>
                <a:lnTo>
                  <a:pt x="712524" y="1089310"/>
                </a:lnTo>
                <a:lnTo>
                  <a:pt x="720395" y="1081705"/>
                </a:lnTo>
                <a:lnTo>
                  <a:pt x="728013" y="1073920"/>
                </a:lnTo>
                <a:lnTo>
                  <a:pt x="734919" y="1065608"/>
                </a:lnTo>
                <a:lnTo>
                  <a:pt x="750922" y="1038595"/>
                </a:lnTo>
                <a:lnTo>
                  <a:pt x="760279" y="1010094"/>
                </a:lnTo>
                <a:lnTo>
                  <a:pt x="762999" y="980342"/>
                </a:lnTo>
                <a:lnTo>
                  <a:pt x="762976" y="979761"/>
                </a:lnTo>
                <a:lnTo>
                  <a:pt x="759173" y="948684"/>
                </a:lnTo>
                <a:lnTo>
                  <a:pt x="749155" y="903130"/>
                </a:lnTo>
                <a:lnTo>
                  <a:pt x="739268" y="857547"/>
                </a:lnTo>
                <a:lnTo>
                  <a:pt x="709873" y="720735"/>
                </a:lnTo>
                <a:lnTo>
                  <a:pt x="690433" y="630557"/>
                </a:lnTo>
                <a:lnTo>
                  <a:pt x="690129" y="628338"/>
                </a:lnTo>
                <a:lnTo>
                  <a:pt x="689449" y="624395"/>
                </a:lnTo>
                <a:lnTo>
                  <a:pt x="974893" y="624395"/>
                </a:lnTo>
                <a:lnTo>
                  <a:pt x="971299" y="617332"/>
                </a:lnTo>
                <a:lnTo>
                  <a:pt x="703001" y="432068"/>
                </a:lnTo>
                <a:lnTo>
                  <a:pt x="653953" y="406345"/>
                </a:lnTo>
                <a:lnTo>
                  <a:pt x="619564" y="399721"/>
                </a:lnTo>
                <a:lnTo>
                  <a:pt x="568417" y="399360"/>
                </a:lnTo>
                <a:close/>
              </a:path>
              <a:path w="1090295" h="1671320">
                <a:moveTo>
                  <a:pt x="783211" y="1121738"/>
                </a:moveTo>
                <a:lnTo>
                  <a:pt x="780300" y="1124512"/>
                </a:lnTo>
                <a:lnTo>
                  <a:pt x="777956" y="1126677"/>
                </a:lnTo>
                <a:lnTo>
                  <a:pt x="636397" y="1267581"/>
                </a:lnTo>
                <a:lnTo>
                  <a:pt x="635615" y="1270611"/>
                </a:lnTo>
                <a:lnTo>
                  <a:pt x="644366" y="1302927"/>
                </a:lnTo>
                <a:lnTo>
                  <a:pt x="659051" y="1357943"/>
                </a:lnTo>
                <a:lnTo>
                  <a:pt x="667289" y="1388627"/>
                </a:lnTo>
                <a:lnTo>
                  <a:pt x="668894" y="1391830"/>
                </a:lnTo>
                <a:lnTo>
                  <a:pt x="843248" y="1619099"/>
                </a:lnTo>
                <a:lnTo>
                  <a:pt x="850754" y="1628990"/>
                </a:lnTo>
                <a:lnTo>
                  <a:pt x="906859" y="1668173"/>
                </a:lnTo>
                <a:lnTo>
                  <a:pt x="938338" y="1669738"/>
                </a:lnTo>
                <a:lnTo>
                  <a:pt x="968453" y="1660412"/>
                </a:lnTo>
                <a:lnTo>
                  <a:pt x="994304" y="1640525"/>
                </a:lnTo>
                <a:lnTo>
                  <a:pt x="1011296" y="1613138"/>
                </a:lnTo>
                <a:lnTo>
                  <a:pt x="1017537" y="1582287"/>
                </a:lnTo>
                <a:lnTo>
                  <a:pt x="1012993" y="1551080"/>
                </a:lnTo>
                <a:lnTo>
                  <a:pt x="997626" y="1522623"/>
                </a:lnTo>
                <a:lnTo>
                  <a:pt x="960169" y="1475283"/>
                </a:lnTo>
                <a:lnTo>
                  <a:pt x="846728" y="1329520"/>
                </a:lnTo>
                <a:lnTo>
                  <a:pt x="819007" y="1293617"/>
                </a:lnTo>
                <a:lnTo>
                  <a:pt x="808538" y="1246495"/>
                </a:lnTo>
                <a:lnTo>
                  <a:pt x="800663" y="1207213"/>
                </a:lnTo>
                <a:lnTo>
                  <a:pt x="784557" y="1126612"/>
                </a:lnTo>
                <a:lnTo>
                  <a:pt x="783924" y="1124512"/>
                </a:lnTo>
                <a:lnTo>
                  <a:pt x="783211" y="1121738"/>
                </a:lnTo>
                <a:close/>
              </a:path>
              <a:path w="1090295" h="1671320">
                <a:moveTo>
                  <a:pt x="974893" y="624395"/>
                </a:moveTo>
                <a:lnTo>
                  <a:pt x="689449" y="624395"/>
                </a:lnTo>
                <a:lnTo>
                  <a:pt x="852631" y="717812"/>
                </a:lnTo>
                <a:lnTo>
                  <a:pt x="855673" y="721230"/>
                </a:lnTo>
                <a:lnTo>
                  <a:pt x="901625" y="823594"/>
                </a:lnTo>
                <a:lnTo>
                  <a:pt x="923710" y="873120"/>
                </a:lnTo>
                <a:lnTo>
                  <a:pt x="945672" y="922701"/>
                </a:lnTo>
                <a:lnTo>
                  <a:pt x="949470" y="931624"/>
                </a:lnTo>
                <a:lnTo>
                  <a:pt x="953396" y="940432"/>
                </a:lnTo>
                <a:lnTo>
                  <a:pt x="958013" y="948874"/>
                </a:lnTo>
                <a:lnTo>
                  <a:pt x="963889" y="956701"/>
                </a:lnTo>
                <a:lnTo>
                  <a:pt x="984087" y="972256"/>
                </a:lnTo>
                <a:lnTo>
                  <a:pt x="1007960" y="979761"/>
                </a:lnTo>
                <a:lnTo>
                  <a:pt x="1032976" y="978845"/>
                </a:lnTo>
                <a:lnTo>
                  <a:pt x="1056607" y="969138"/>
                </a:lnTo>
                <a:lnTo>
                  <a:pt x="1075707" y="951404"/>
                </a:lnTo>
                <a:lnTo>
                  <a:pt x="1087142" y="928993"/>
                </a:lnTo>
                <a:lnTo>
                  <a:pt x="1090258" y="904201"/>
                </a:lnTo>
                <a:lnTo>
                  <a:pt x="1084398" y="879324"/>
                </a:lnTo>
                <a:lnTo>
                  <a:pt x="1070365" y="847133"/>
                </a:lnTo>
                <a:lnTo>
                  <a:pt x="1056414" y="814905"/>
                </a:lnTo>
                <a:lnTo>
                  <a:pt x="1028686" y="750374"/>
                </a:lnTo>
                <a:lnTo>
                  <a:pt x="1002738" y="689505"/>
                </a:lnTo>
                <a:lnTo>
                  <a:pt x="977005" y="628547"/>
                </a:lnTo>
                <a:lnTo>
                  <a:pt x="974893" y="624395"/>
                </a:lnTo>
                <a:close/>
              </a:path>
              <a:path w="1090295" h="1671320">
                <a:moveTo>
                  <a:pt x="327324" y="539705"/>
                </a:moveTo>
                <a:lnTo>
                  <a:pt x="231194" y="675294"/>
                </a:lnTo>
                <a:lnTo>
                  <a:pt x="227513" y="677680"/>
                </a:lnTo>
                <a:lnTo>
                  <a:pt x="52813" y="729151"/>
                </a:lnTo>
                <a:lnTo>
                  <a:pt x="30714" y="739894"/>
                </a:lnTo>
                <a:lnTo>
                  <a:pt x="13775" y="756706"/>
                </a:lnTo>
                <a:lnTo>
                  <a:pt x="3151" y="777952"/>
                </a:lnTo>
                <a:lnTo>
                  <a:pt x="0" y="801995"/>
                </a:lnTo>
                <a:lnTo>
                  <a:pt x="5022" y="825571"/>
                </a:lnTo>
                <a:lnTo>
                  <a:pt x="35343" y="861238"/>
                </a:lnTo>
                <a:lnTo>
                  <a:pt x="75162" y="871518"/>
                </a:lnTo>
                <a:lnTo>
                  <a:pt x="83753" y="870668"/>
                </a:lnTo>
                <a:lnTo>
                  <a:pt x="92295" y="868754"/>
                </a:lnTo>
                <a:lnTo>
                  <a:pt x="302725" y="808109"/>
                </a:lnTo>
                <a:lnTo>
                  <a:pt x="306268" y="805830"/>
                </a:lnTo>
                <a:lnTo>
                  <a:pt x="368035" y="738200"/>
                </a:lnTo>
                <a:lnTo>
                  <a:pt x="371894" y="734024"/>
                </a:lnTo>
                <a:lnTo>
                  <a:pt x="372622" y="730308"/>
                </a:lnTo>
                <a:lnTo>
                  <a:pt x="361179" y="684321"/>
                </a:lnTo>
                <a:lnTo>
                  <a:pt x="351178" y="643789"/>
                </a:lnTo>
                <a:lnTo>
                  <a:pt x="341240" y="603241"/>
                </a:lnTo>
                <a:lnTo>
                  <a:pt x="329651" y="555709"/>
                </a:lnTo>
                <a:lnTo>
                  <a:pt x="328839" y="548510"/>
                </a:lnTo>
                <a:lnTo>
                  <a:pt x="327324" y="539705"/>
                </a:lnTo>
                <a:close/>
              </a:path>
              <a:path w="1090295" h="1671320">
                <a:moveTo>
                  <a:pt x="454103" y="0"/>
                </a:moveTo>
                <a:lnTo>
                  <a:pt x="410749" y="5906"/>
                </a:lnTo>
                <a:lnTo>
                  <a:pt x="371750" y="22431"/>
                </a:lnTo>
                <a:lnTo>
                  <a:pt x="338677" y="48004"/>
                </a:lnTo>
                <a:lnTo>
                  <a:pt x="313099" y="81057"/>
                </a:lnTo>
                <a:lnTo>
                  <a:pt x="296585" y="120021"/>
                </a:lnTo>
                <a:lnTo>
                  <a:pt x="290706" y="163325"/>
                </a:lnTo>
                <a:lnTo>
                  <a:pt x="296542" y="206789"/>
                </a:lnTo>
                <a:lnTo>
                  <a:pt x="313071" y="245868"/>
                </a:lnTo>
                <a:lnTo>
                  <a:pt x="338714" y="278988"/>
                </a:lnTo>
                <a:lnTo>
                  <a:pt x="371891" y="304573"/>
                </a:lnTo>
                <a:lnTo>
                  <a:pt x="411026" y="321047"/>
                </a:lnTo>
                <a:lnTo>
                  <a:pt x="454538" y="326835"/>
                </a:lnTo>
                <a:lnTo>
                  <a:pt x="497955" y="320925"/>
                </a:lnTo>
                <a:lnTo>
                  <a:pt x="536997" y="304401"/>
                </a:lnTo>
                <a:lnTo>
                  <a:pt x="570091" y="278836"/>
                </a:lnTo>
                <a:lnTo>
                  <a:pt x="595667" y="245798"/>
                </a:lnTo>
                <a:lnTo>
                  <a:pt x="612151" y="206858"/>
                </a:lnTo>
                <a:lnTo>
                  <a:pt x="617971" y="163587"/>
                </a:lnTo>
                <a:lnTo>
                  <a:pt x="612070" y="120115"/>
                </a:lnTo>
                <a:lnTo>
                  <a:pt x="595497" y="81021"/>
                </a:lnTo>
                <a:lnTo>
                  <a:pt x="569833" y="47885"/>
                </a:lnTo>
                <a:lnTo>
                  <a:pt x="536659" y="22284"/>
                </a:lnTo>
                <a:lnTo>
                  <a:pt x="497556" y="5796"/>
                </a:lnTo>
                <a:lnTo>
                  <a:pt x="454103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162416" y="999112"/>
            <a:ext cx="799465" cy="1271905"/>
          </a:xfrm>
          <a:custGeom>
            <a:avLst/>
            <a:gdLst/>
            <a:ahLst/>
            <a:cxnLst/>
            <a:rect l="l" t="t" r="r" b="b"/>
            <a:pathLst>
              <a:path w="799465" h="1271905">
                <a:moveTo>
                  <a:pt x="277176" y="0"/>
                </a:moveTo>
                <a:lnTo>
                  <a:pt x="234180" y="253"/>
                </a:lnTo>
                <a:lnTo>
                  <a:pt x="187814" y="9500"/>
                </a:lnTo>
                <a:lnTo>
                  <a:pt x="149851" y="33389"/>
                </a:lnTo>
                <a:lnTo>
                  <a:pt x="122912" y="68492"/>
                </a:lnTo>
                <a:lnTo>
                  <a:pt x="109616" y="111380"/>
                </a:lnTo>
                <a:lnTo>
                  <a:pt x="112585" y="158628"/>
                </a:lnTo>
                <a:lnTo>
                  <a:pt x="130090" y="229187"/>
                </a:lnTo>
                <a:lnTo>
                  <a:pt x="175859" y="413432"/>
                </a:lnTo>
                <a:lnTo>
                  <a:pt x="188566" y="464380"/>
                </a:lnTo>
                <a:lnTo>
                  <a:pt x="201304" y="515321"/>
                </a:lnTo>
                <a:lnTo>
                  <a:pt x="214078" y="566252"/>
                </a:lnTo>
                <a:lnTo>
                  <a:pt x="215372" y="573913"/>
                </a:lnTo>
                <a:lnTo>
                  <a:pt x="215150" y="580982"/>
                </a:lnTo>
                <a:lnTo>
                  <a:pt x="213350" y="587826"/>
                </a:lnTo>
                <a:lnTo>
                  <a:pt x="209909" y="594812"/>
                </a:lnTo>
                <a:lnTo>
                  <a:pt x="184677" y="637277"/>
                </a:lnTo>
                <a:lnTo>
                  <a:pt x="159556" y="679809"/>
                </a:lnTo>
                <a:lnTo>
                  <a:pt x="82838" y="810474"/>
                </a:lnTo>
                <a:lnTo>
                  <a:pt x="81633" y="813790"/>
                </a:lnTo>
                <a:lnTo>
                  <a:pt x="10120" y="1135681"/>
                </a:lnTo>
                <a:lnTo>
                  <a:pt x="8712" y="1140042"/>
                </a:lnTo>
                <a:lnTo>
                  <a:pt x="7042" y="1144247"/>
                </a:lnTo>
                <a:lnTo>
                  <a:pt x="0" y="1170552"/>
                </a:lnTo>
                <a:lnTo>
                  <a:pt x="292" y="1195663"/>
                </a:lnTo>
                <a:lnTo>
                  <a:pt x="23583" y="1241380"/>
                </a:lnTo>
                <a:lnTo>
                  <a:pt x="67857" y="1269127"/>
                </a:lnTo>
                <a:lnTo>
                  <a:pt x="93148" y="1271418"/>
                </a:lnTo>
                <a:lnTo>
                  <a:pt x="120071" y="1265782"/>
                </a:lnTo>
                <a:lnTo>
                  <a:pt x="162336" y="1236195"/>
                </a:lnTo>
                <a:lnTo>
                  <a:pt x="181140" y="1187493"/>
                </a:lnTo>
                <a:lnTo>
                  <a:pt x="183121" y="1175070"/>
                </a:lnTo>
                <a:lnTo>
                  <a:pt x="185555" y="1162709"/>
                </a:lnTo>
                <a:lnTo>
                  <a:pt x="188249" y="1150389"/>
                </a:lnTo>
                <a:lnTo>
                  <a:pt x="191012" y="1138091"/>
                </a:lnTo>
                <a:lnTo>
                  <a:pt x="202335" y="1087235"/>
                </a:lnTo>
                <a:lnTo>
                  <a:pt x="236376" y="934686"/>
                </a:lnTo>
                <a:lnTo>
                  <a:pt x="249110" y="877370"/>
                </a:lnTo>
                <a:lnTo>
                  <a:pt x="251789" y="872199"/>
                </a:lnTo>
                <a:lnTo>
                  <a:pt x="413617" y="697725"/>
                </a:lnTo>
                <a:lnTo>
                  <a:pt x="421281" y="689947"/>
                </a:lnTo>
                <a:lnTo>
                  <a:pt x="429151" y="682342"/>
                </a:lnTo>
                <a:lnTo>
                  <a:pt x="436768" y="674559"/>
                </a:lnTo>
                <a:lnTo>
                  <a:pt x="443674" y="666248"/>
                </a:lnTo>
                <a:lnTo>
                  <a:pt x="459677" y="639235"/>
                </a:lnTo>
                <a:lnTo>
                  <a:pt x="469034" y="610734"/>
                </a:lnTo>
                <a:lnTo>
                  <a:pt x="471754" y="580982"/>
                </a:lnTo>
                <a:lnTo>
                  <a:pt x="471731" y="580400"/>
                </a:lnTo>
                <a:lnTo>
                  <a:pt x="467928" y="549324"/>
                </a:lnTo>
                <a:lnTo>
                  <a:pt x="457911" y="503770"/>
                </a:lnTo>
                <a:lnTo>
                  <a:pt x="448025" y="458186"/>
                </a:lnTo>
                <a:lnTo>
                  <a:pt x="438218" y="412583"/>
                </a:lnTo>
                <a:lnTo>
                  <a:pt x="428438" y="366974"/>
                </a:lnTo>
                <a:lnTo>
                  <a:pt x="399188" y="231197"/>
                </a:lnTo>
                <a:lnTo>
                  <a:pt x="398884" y="228978"/>
                </a:lnTo>
                <a:lnTo>
                  <a:pt x="398210" y="225035"/>
                </a:lnTo>
                <a:lnTo>
                  <a:pt x="683654" y="225035"/>
                </a:lnTo>
                <a:lnTo>
                  <a:pt x="654260" y="191721"/>
                </a:lnTo>
                <a:lnTo>
                  <a:pt x="411756" y="32708"/>
                </a:lnTo>
                <a:lnTo>
                  <a:pt x="362714" y="6985"/>
                </a:lnTo>
                <a:lnTo>
                  <a:pt x="328319" y="360"/>
                </a:lnTo>
                <a:lnTo>
                  <a:pt x="277176" y="0"/>
                </a:lnTo>
                <a:close/>
              </a:path>
              <a:path w="799465" h="1271905">
                <a:moveTo>
                  <a:pt x="683654" y="225035"/>
                </a:moveTo>
                <a:lnTo>
                  <a:pt x="398210" y="225035"/>
                </a:lnTo>
                <a:lnTo>
                  <a:pt x="561386" y="318452"/>
                </a:lnTo>
                <a:lnTo>
                  <a:pt x="564428" y="321869"/>
                </a:lnTo>
                <a:lnTo>
                  <a:pt x="610385" y="424231"/>
                </a:lnTo>
                <a:lnTo>
                  <a:pt x="632468" y="473759"/>
                </a:lnTo>
                <a:lnTo>
                  <a:pt x="654427" y="523341"/>
                </a:lnTo>
                <a:lnTo>
                  <a:pt x="658226" y="532264"/>
                </a:lnTo>
                <a:lnTo>
                  <a:pt x="662153" y="541072"/>
                </a:lnTo>
                <a:lnTo>
                  <a:pt x="666773" y="549514"/>
                </a:lnTo>
                <a:lnTo>
                  <a:pt x="672649" y="557341"/>
                </a:lnTo>
                <a:lnTo>
                  <a:pt x="692847" y="572895"/>
                </a:lnTo>
                <a:lnTo>
                  <a:pt x="716718" y="580400"/>
                </a:lnTo>
                <a:lnTo>
                  <a:pt x="741734" y="579485"/>
                </a:lnTo>
                <a:lnTo>
                  <a:pt x="765368" y="569777"/>
                </a:lnTo>
                <a:lnTo>
                  <a:pt x="784467" y="552044"/>
                </a:lnTo>
                <a:lnTo>
                  <a:pt x="795901" y="529633"/>
                </a:lnTo>
                <a:lnTo>
                  <a:pt x="799016" y="504840"/>
                </a:lnTo>
                <a:lnTo>
                  <a:pt x="793159" y="479964"/>
                </a:lnTo>
                <a:lnTo>
                  <a:pt x="779124" y="447772"/>
                </a:lnTo>
                <a:lnTo>
                  <a:pt x="765172" y="415543"/>
                </a:lnTo>
                <a:lnTo>
                  <a:pt x="737440" y="351014"/>
                </a:lnTo>
                <a:lnTo>
                  <a:pt x="711496" y="290145"/>
                </a:lnTo>
                <a:lnTo>
                  <a:pt x="685766" y="229187"/>
                </a:lnTo>
                <a:lnTo>
                  <a:pt x="683654" y="225035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2506791" y="1721487"/>
            <a:ext cx="382270" cy="548005"/>
          </a:xfrm>
          <a:custGeom>
            <a:avLst/>
            <a:gdLst/>
            <a:ahLst/>
            <a:cxnLst/>
            <a:rect l="l" t="t" r="r" b="b"/>
            <a:pathLst>
              <a:path w="382270" h="548005">
                <a:moveTo>
                  <a:pt x="147595" y="0"/>
                </a:moveTo>
                <a:lnTo>
                  <a:pt x="144685" y="2779"/>
                </a:lnTo>
                <a:lnTo>
                  <a:pt x="142334" y="4944"/>
                </a:lnTo>
                <a:lnTo>
                  <a:pt x="781" y="145848"/>
                </a:lnTo>
                <a:lnTo>
                  <a:pt x="0" y="148872"/>
                </a:lnTo>
                <a:lnTo>
                  <a:pt x="8748" y="181191"/>
                </a:lnTo>
                <a:lnTo>
                  <a:pt x="23435" y="236205"/>
                </a:lnTo>
                <a:lnTo>
                  <a:pt x="31667" y="266894"/>
                </a:lnTo>
                <a:lnTo>
                  <a:pt x="33278" y="270097"/>
                </a:lnTo>
                <a:lnTo>
                  <a:pt x="207626" y="497360"/>
                </a:lnTo>
                <a:lnTo>
                  <a:pt x="215136" y="507254"/>
                </a:lnTo>
                <a:lnTo>
                  <a:pt x="271243" y="546435"/>
                </a:lnTo>
                <a:lnTo>
                  <a:pt x="302722" y="547999"/>
                </a:lnTo>
                <a:lnTo>
                  <a:pt x="332837" y="538673"/>
                </a:lnTo>
                <a:lnTo>
                  <a:pt x="358688" y="518786"/>
                </a:lnTo>
                <a:lnTo>
                  <a:pt x="375680" y="491403"/>
                </a:lnTo>
                <a:lnTo>
                  <a:pt x="381921" y="460554"/>
                </a:lnTo>
                <a:lnTo>
                  <a:pt x="377374" y="429347"/>
                </a:lnTo>
                <a:lnTo>
                  <a:pt x="362004" y="400890"/>
                </a:lnTo>
                <a:lnTo>
                  <a:pt x="343232" y="377256"/>
                </a:lnTo>
                <a:lnTo>
                  <a:pt x="236482" y="240556"/>
                </a:lnTo>
                <a:lnTo>
                  <a:pt x="183391" y="171879"/>
                </a:lnTo>
                <a:lnTo>
                  <a:pt x="172922" y="124759"/>
                </a:lnTo>
                <a:lnTo>
                  <a:pt x="165047" y="85476"/>
                </a:lnTo>
                <a:lnTo>
                  <a:pt x="148939" y="4873"/>
                </a:lnTo>
                <a:lnTo>
                  <a:pt x="148310" y="2779"/>
                </a:lnTo>
                <a:lnTo>
                  <a:pt x="147595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161880" y="599752"/>
            <a:ext cx="327660" cy="327025"/>
          </a:xfrm>
          <a:custGeom>
            <a:avLst/>
            <a:gdLst/>
            <a:ahLst/>
            <a:cxnLst/>
            <a:rect l="l" t="t" r="r" b="b"/>
            <a:pathLst>
              <a:path w="327659" h="327025">
                <a:moveTo>
                  <a:pt x="163402" y="0"/>
                </a:moveTo>
                <a:lnTo>
                  <a:pt x="120046" y="5906"/>
                </a:lnTo>
                <a:lnTo>
                  <a:pt x="81046" y="22431"/>
                </a:lnTo>
                <a:lnTo>
                  <a:pt x="47972" y="48004"/>
                </a:lnTo>
                <a:lnTo>
                  <a:pt x="22393" y="81057"/>
                </a:lnTo>
                <a:lnTo>
                  <a:pt x="5879" y="120021"/>
                </a:lnTo>
                <a:lnTo>
                  <a:pt x="0" y="163325"/>
                </a:lnTo>
                <a:lnTo>
                  <a:pt x="5836" y="206788"/>
                </a:lnTo>
                <a:lnTo>
                  <a:pt x="22365" y="245867"/>
                </a:lnTo>
                <a:lnTo>
                  <a:pt x="48007" y="278986"/>
                </a:lnTo>
                <a:lnTo>
                  <a:pt x="81185" y="304571"/>
                </a:lnTo>
                <a:lnTo>
                  <a:pt x="120320" y="321045"/>
                </a:lnTo>
                <a:lnTo>
                  <a:pt x="163832" y="326835"/>
                </a:lnTo>
                <a:lnTo>
                  <a:pt x="207249" y="320925"/>
                </a:lnTo>
                <a:lnTo>
                  <a:pt x="246290" y="304401"/>
                </a:lnTo>
                <a:lnTo>
                  <a:pt x="279385" y="278835"/>
                </a:lnTo>
                <a:lnTo>
                  <a:pt x="304961" y="245796"/>
                </a:lnTo>
                <a:lnTo>
                  <a:pt x="321445" y="206855"/>
                </a:lnTo>
                <a:lnTo>
                  <a:pt x="327265" y="163581"/>
                </a:lnTo>
                <a:lnTo>
                  <a:pt x="321366" y="120111"/>
                </a:lnTo>
                <a:lnTo>
                  <a:pt x="304795" y="81019"/>
                </a:lnTo>
                <a:lnTo>
                  <a:pt x="279132" y="47884"/>
                </a:lnTo>
                <a:lnTo>
                  <a:pt x="245959" y="22284"/>
                </a:lnTo>
                <a:lnTo>
                  <a:pt x="206855" y="5796"/>
                </a:lnTo>
                <a:lnTo>
                  <a:pt x="163402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871171" y="1139459"/>
            <a:ext cx="372745" cy="332105"/>
          </a:xfrm>
          <a:custGeom>
            <a:avLst/>
            <a:gdLst/>
            <a:ahLst/>
            <a:cxnLst/>
            <a:rect l="l" t="t" r="r" b="b"/>
            <a:pathLst>
              <a:path w="372745" h="332105">
                <a:moveTo>
                  <a:pt x="327324" y="0"/>
                </a:moveTo>
                <a:lnTo>
                  <a:pt x="231200" y="135582"/>
                </a:lnTo>
                <a:lnTo>
                  <a:pt x="227519" y="137968"/>
                </a:lnTo>
                <a:lnTo>
                  <a:pt x="52813" y="189445"/>
                </a:lnTo>
                <a:lnTo>
                  <a:pt x="30717" y="200187"/>
                </a:lnTo>
                <a:lnTo>
                  <a:pt x="13777" y="216998"/>
                </a:lnTo>
                <a:lnTo>
                  <a:pt x="3152" y="238243"/>
                </a:lnTo>
                <a:lnTo>
                  <a:pt x="0" y="262289"/>
                </a:lnTo>
                <a:lnTo>
                  <a:pt x="5025" y="285863"/>
                </a:lnTo>
                <a:lnTo>
                  <a:pt x="35344" y="321531"/>
                </a:lnTo>
                <a:lnTo>
                  <a:pt x="75165" y="331810"/>
                </a:lnTo>
                <a:lnTo>
                  <a:pt x="83756" y="330961"/>
                </a:lnTo>
                <a:lnTo>
                  <a:pt x="92301" y="329048"/>
                </a:lnTo>
                <a:lnTo>
                  <a:pt x="302731" y="268403"/>
                </a:lnTo>
                <a:lnTo>
                  <a:pt x="306274" y="266118"/>
                </a:lnTo>
                <a:lnTo>
                  <a:pt x="368035" y="198488"/>
                </a:lnTo>
                <a:lnTo>
                  <a:pt x="371900" y="194313"/>
                </a:lnTo>
                <a:lnTo>
                  <a:pt x="372628" y="190603"/>
                </a:lnTo>
                <a:lnTo>
                  <a:pt x="361183" y="144612"/>
                </a:lnTo>
                <a:lnTo>
                  <a:pt x="351183" y="104081"/>
                </a:lnTo>
                <a:lnTo>
                  <a:pt x="341246" y="63534"/>
                </a:lnTo>
                <a:lnTo>
                  <a:pt x="329657" y="15997"/>
                </a:lnTo>
                <a:lnTo>
                  <a:pt x="328845" y="8804"/>
                </a:lnTo>
                <a:lnTo>
                  <a:pt x="327324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529699" y="653113"/>
            <a:ext cx="63586" cy="107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612662" y="651834"/>
            <a:ext cx="75116" cy="1113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712602" y="650870"/>
            <a:ext cx="181631" cy="1122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14090" y="653114"/>
            <a:ext cx="67916" cy="1090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001221" y="651833"/>
            <a:ext cx="256427" cy="1103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534876" y="809111"/>
            <a:ext cx="320298" cy="15538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886537" y="809109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392"/>
                </a:lnTo>
              </a:path>
            </a:pathLst>
          </a:custGeom>
          <a:ln w="15329">
            <a:solidFill>
              <a:srgbClr val="4C7C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044877" y="809108"/>
            <a:ext cx="108257" cy="15539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930295" y="810916"/>
            <a:ext cx="89533" cy="15177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174349" y="810919"/>
            <a:ext cx="110273" cy="15357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524946" y="1036722"/>
            <a:ext cx="772095" cy="61106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07251" y="650517"/>
            <a:ext cx="893419" cy="100964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591856" y="2675040"/>
            <a:ext cx="3652520" cy="810260"/>
          </a:xfrm>
          <a:custGeom>
            <a:avLst/>
            <a:gdLst/>
            <a:ahLst/>
            <a:cxnLst/>
            <a:rect l="l" t="t" r="r" b="b"/>
            <a:pathLst>
              <a:path w="3652520" h="810260">
                <a:moveTo>
                  <a:pt x="3533862" y="0"/>
                </a:moveTo>
                <a:lnTo>
                  <a:pt x="118361" y="0"/>
                </a:lnTo>
                <a:lnTo>
                  <a:pt x="72405" y="9339"/>
                </a:lnTo>
                <a:lnTo>
                  <a:pt x="34770" y="34767"/>
                </a:lnTo>
                <a:lnTo>
                  <a:pt x="9340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40" y="737829"/>
                </a:lnTo>
                <a:lnTo>
                  <a:pt x="34770" y="775464"/>
                </a:lnTo>
                <a:lnTo>
                  <a:pt x="72405" y="800893"/>
                </a:lnTo>
                <a:lnTo>
                  <a:pt x="118361" y="810232"/>
                </a:lnTo>
                <a:lnTo>
                  <a:pt x="3533862" y="810232"/>
                </a:lnTo>
                <a:lnTo>
                  <a:pt x="3579818" y="800893"/>
                </a:lnTo>
                <a:lnTo>
                  <a:pt x="3617453" y="775464"/>
                </a:lnTo>
                <a:lnTo>
                  <a:pt x="3642884" y="737829"/>
                </a:lnTo>
                <a:lnTo>
                  <a:pt x="3652224" y="691870"/>
                </a:lnTo>
                <a:lnTo>
                  <a:pt x="3652224" y="118355"/>
                </a:lnTo>
                <a:lnTo>
                  <a:pt x="3642884" y="72400"/>
                </a:lnTo>
                <a:lnTo>
                  <a:pt x="3617453" y="34767"/>
                </a:lnTo>
                <a:lnTo>
                  <a:pt x="3579818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584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308146" y="3548606"/>
            <a:ext cx="222556" cy="19886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3091748" y="2707444"/>
            <a:ext cx="2655570" cy="6845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07010">
              <a:lnSpc>
                <a:spcPct val="100499"/>
              </a:lnSpc>
              <a:spcBef>
                <a:spcPts val="95"/>
              </a:spcBef>
            </a:pP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How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this </a:t>
            </a:r>
            <a:r>
              <a:rPr sz="2150" b="1" spc="10" dirty="0">
                <a:solidFill>
                  <a:srgbClr val="FFFFFF"/>
                </a:solidFill>
                <a:latin typeface="Arial Narrow"/>
                <a:cs typeface="Arial Narrow"/>
              </a:rPr>
              <a:t>technology  improves </a:t>
            </a: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patients</a:t>
            </a:r>
            <a:r>
              <a:rPr sz="2150" b="1" spc="-8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b="1" spc="-25" dirty="0">
                <a:solidFill>
                  <a:srgbClr val="FFFFFF"/>
                </a:solidFill>
                <a:latin typeface="Arial Narrow"/>
                <a:cs typeface="Arial Narrow"/>
              </a:rPr>
              <a:t>lives?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12163" y="2675040"/>
            <a:ext cx="1842770" cy="810260"/>
          </a:xfrm>
          <a:custGeom>
            <a:avLst/>
            <a:gdLst/>
            <a:ahLst/>
            <a:cxnLst/>
            <a:rect l="l" t="t" r="r" b="b"/>
            <a:pathLst>
              <a:path w="1842770" h="810260">
                <a:moveTo>
                  <a:pt x="1723986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39" y="737829"/>
                </a:lnTo>
                <a:lnTo>
                  <a:pt x="34767" y="775464"/>
                </a:lnTo>
                <a:lnTo>
                  <a:pt x="72400" y="800893"/>
                </a:lnTo>
                <a:lnTo>
                  <a:pt x="118355" y="810232"/>
                </a:lnTo>
                <a:lnTo>
                  <a:pt x="1723986" y="810232"/>
                </a:lnTo>
                <a:lnTo>
                  <a:pt x="1769941" y="800893"/>
                </a:lnTo>
                <a:lnTo>
                  <a:pt x="1807575" y="775464"/>
                </a:lnTo>
                <a:lnTo>
                  <a:pt x="1833003" y="737829"/>
                </a:lnTo>
                <a:lnTo>
                  <a:pt x="1842342" y="691870"/>
                </a:lnTo>
                <a:lnTo>
                  <a:pt x="1842342" y="118355"/>
                </a:lnTo>
                <a:lnTo>
                  <a:pt x="1833003" y="72400"/>
                </a:lnTo>
                <a:lnTo>
                  <a:pt x="1807575" y="34767"/>
                </a:lnTo>
                <a:lnTo>
                  <a:pt x="1769941" y="9339"/>
                </a:lnTo>
                <a:lnTo>
                  <a:pt x="1723986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322058" y="3548606"/>
            <a:ext cx="222556" cy="19886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134460" y="2873782"/>
            <a:ext cx="598170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Gaps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1871237" y="2675040"/>
            <a:ext cx="1842770" cy="810260"/>
          </a:xfrm>
          <a:custGeom>
            <a:avLst/>
            <a:gdLst/>
            <a:ahLst/>
            <a:cxnLst/>
            <a:rect l="l" t="t" r="r" b="b"/>
            <a:pathLst>
              <a:path w="1842769" h="810260">
                <a:moveTo>
                  <a:pt x="1723980" y="0"/>
                </a:moveTo>
                <a:lnTo>
                  <a:pt x="118355" y="0"/>
                </a:lnTo>
                <a:lnTo>
                  <a:pt x="72398" y="9339"/>
                </a:lnTo>
                <a:lnTo>
                  <a:pt x="34765" y="34767"/>
                </a:lnTo>
                <a:lnTo>
                  <a:pt x="9338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38" y="737829"/>
                </a:lnTo>
                <a:lnTo>
                  <a:pt x="34765" y="775464"/>
                </a:lnTo>
                <a:lnTo>
                  <a:pt x="72398" y="800893"/>
                </a:lnTo>
                <a:lnTo>
                  <a:pt x="118355" y="810232"/>
                </a:lnTo>
                <a:lnTo>
                  <a:pt x="1723980" y="810232"/>
                </a:lnTo>
                <a:lnTo>
                  <a:pt x="1769936" y="800893"/>
                </a:lnTo>
                <a:lnTo>
                  <a:pt x="1807572" y="775464"/>
                </a:lnTo>
                <a:lnTo>
                  <a:pt x="1833002" y="737829"/>
                </a:lnTo>
                <a:lnTo>
                  <a:pt x="1842342" y="691870"/>
                </a:lnTo>
                <a:lnTo>
                  <a:pt x="1842342" y="118355"/>
                </a:lnTo>
                <a:lnTo>
                  <a:pt x="1833002" y="72400"/>
                </a:lnTo>
                <a:lnTo>
                  <a:pt x="1807572" y="34767"/>
                </a:lnTo>
                <a:lnTo>
                  <a:pt x="1769936" y="9339"/>
                </a:lnTo>
                <a:lnTo>
                  <a:pt x="1723980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2681126" y="3548606"/>
            <a:ext cx="222555" cy="19886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12493528" y="2873782"/>
            <a:ext cx="598170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Gaps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970173" y="2675040"/>
            <a:ext cx="3652520" cy="810260"/>
          </a:xfrm>
          <a:custGeom>
            <a:avLst/>
            <a:gdLst/>
            <a:ahLst/>
            <a:cxnLst/>
            <a:rect l="l" t="t" r="r" b="b"/>
            <a:pathLst>
              <a:path w="3652520" h="810260">
                <a:moveTo>
                  <a:pt x="3533862" y="0"/>
                </a:moveTo>
                <a:lnTo>
                  <a:pt x="118361" y="0"/>
                </a:lnTo>
                <a:lnTo>
                  <a:pt x="72403" y="9339"/>
                </a:lnTo>
                <a:lnTo>
                  <a:pt x="34768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39" y="737829"/>
                </a:lnTo>
                <a:lnTo>
                  <a:pt x="34768" y="775464"/>
                </a:lnTo>
                <a:lnTo>
                  <a:pt x="72403" y="800893"/>
                </a:lnTo>
                <a:lnTo>
                  <a:pt x="118361" y="810232"/>
                </a:lnTo>
                <a:lnTo>
                  <a:pt x="3533862" y="810232"/>
                </a:lnTo>
                <a:lnTo>
                  <a:pt x="3579817" y="800893"/>
                </a:lnTo>
                <a:lnTo>
                  <a:pt x="3617451" y="775464"/>
                </a:lnTo>
                <a:lnTo>
                  <a:pt x="3642879" y="737829"/>
                </a:lnTo>
                <a:lnTo>
                  <a:pt x="3652218" y="691870"/>
                </a:lnTo>
                <a:lnTo>
                  <a:pt x="3652218" y="118355"/>
                </a:lnTo>
                <a:lnTo>
                  <a:pt x="3642879" y="72400"/>
                </a:lnTo>
                <a:lnTo>
                  <a:pt x="3617451" y="34767"/>
                </a:lnTo>
                <a:lnTo>
                  <a:pt x="3579817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584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686460" y="3548606"/>
            <a:ext cx="222556" cy="19886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8274158" y="2707444"/>
            <a:ext cx="3047365" cy="6845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3845" marR="5080" indent="-271780">
              <a:lnSpc>
                <a:spcPct val="100499"/>
              </a:lnSpc>
              <a:spcBef>
                <a:spcPts val="95"/>
              </a:spcBef>
            </a:pPr>
            <a:r>
              <a:rPr sz="2150" b="1" spc="65" dirty="0">
                <a:solidFill>
                  <a:srgbClr val="FFFFFF"/>
                </a:solidFill>
                <a:latin typeface="Arial Narrow"/>
                <a:cs typeface="Arial Narrow"/>
              </a:rPr>
              <a:t>What </a:t>
            </a: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are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patient’s</a:t>
            </a:r>
            <a:r>
              <a:rPr sz="2150" b="1" spc="-15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concerns  </a:t>
            </a:r>
            <a:r>
              <a:rPr sz="2150" b="1" spc="15" dirty="0">
                <a:solidFill>
                  <a:srgbClr val="FFFFFF"/>
                </a:solidFill>
                <a:latin typeface="Arial Narrow"/>
                <a:cs typeface="Arial Narrow"/>
              </a:rPr>
              <a:t>about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this</a:t>
            </a:r>
            <a:r>
              <a:rPr sz="2150" b="1" spc="-4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b="1" dirty="0">
                <a:solidFill>
                  <a:srgbClr val="FFFFFF"/>
                </a:solidFill>
                <a:latin typeface="Arial Narrow"/>
                <a:cs typeface="Arial Narrow"/>
              </a:rPr>
              <a:t>technology?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591856" y="9387564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20" h="4880609">
                <a:moveTo>
                  <a:pt x="3533862" y="0"/>
                </a:moveTo>
                <a:lnTo>
                  <a:pt x="118361" y="0"/>
                </a:lnTo>
                <a:lnTo>
                  <a:pt x="72405" y="9340"/>
                </a:lnTo>
                <a:lnTo>
                  <a:pt x="34770" y="34770"/>
                </a:lnTo>
                <a:lnTo>
                  <a:pt x="9340" y="72405"/>
                </a:lnTo>
                <a:lnTo>
                  <a:pt x="0" y="118361"/>
                </a:lnTo>
                <a:lnTo>
                  <a:pt x="0" y="4761866"/>
                </a:lnTo>
                <a:lnTo>
                  <a:pt x="9340" y="4807824"/>
                </a:lnTo>
                <a:lnTo>
                  <a:pt x="34770" y="4845459"/>
                </a:lnTo>
                <a:lnTo>
                  <a:pt x="72405" y="4870888"/>
                </a:lnTo>
                <a:lnTo>
                  <a:pt x="118361" y="4880228"/>
                </a:lnTo>
                <a:lnTo>
                  <a:pt x="3533862" y="4880228"/>
                </a:lnTo>
                <a:lnTo>
                  <a:pt x="3579818" y="4870888"/>
                </a:lnTo>
                <a:lnTo>
                  <a:pt x="3617453" y="4845459"/>
                </a:lnTo>
                <a:lnTo>
                  <a:pt x="3642884" y="4807824"/>
                </a:lnTo>
                <a:lnTo>
                  <a:pt x="3652224" y="4761866"/>
                </a:lnTo>
                <a:lnTo>
                  <a:pt x="3652224" y="118361"/>
                </a:lnTo>
                <a:lnTo>
                  <a:pt x="3642884" y="72405"/>
                </a:lnTo>
                <a:lnTo>
                  <a:pt x="3617453" y="34770"/>
                </a:lnTo>
                <a:lnTo>
                  <a:pt x="3579818" y="9340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03731" y="9387564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89" h="4880609">
                <a:moveTo>
                  <a:pt x="1731657" y="0"/>
                </a:moveTo>
                <a:lnTo>
                  <a:pt x="118355" y="0"/>
                </a:lnTo>
                <a:lnTo>
                  <a:pt x="72400" y="9340"/>
                </a:lnTo>
                <a:lnTo>
                  <a:pt x="34767" y="34770"/>
                </a:lnTo>
                <a:lnTo>
                  <a:pt x="9339" y="72405"/>
                </a:lnTo>
                <a:lnTo>
                  <a:pt x="0" y="118361"/>
                </a:lnTo>
                <a:lnTo>
                  <a:pt x="0" y="4761866"/>
                </a:lnTo>
                <a:lnTo>
                  <a:pt x="9339" y="4807824"/>
                </a:lnTo>
                <a:lnTo>
                  <a:pt x="34767" y="4845459"/>
                </a:lnTo>
                <a:lnTo>
                  <a:pt x="72400" y="4870888"/>
                </a:lnTo>
                <a:lnTo>
                  <a:pt x="118355" y="4880228"/>
                </a:lnTo>
                <a:lnTo>
                  <a:pt x="1731657" y="4880228"/>
                </a:lnTo>
                <a:lnTo>
                  <a:pt x="1777612" y="4870888"/>
                </a:lnTo>
                <a:lnTo>
                  <a:pt x="1815246" y="4845459"/>
                </a:lnTo>
                <a:lnTo>
                  <a:pt x="1840674" y="4807824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4" y="72405"/>
                </a:lnTo>
                <a:lnTo>
                  <a:pt x="1815246" y="34770"/>
                </a:lnTo>
                <a:lnTo>
                  <a:pt x="1777612" y="9340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591856" y="14703290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20" h="4880609">
                <a:moveTo>
                  <a:pt x="3533862" y="0"/>
                </a:moveTo>
                <a:lnTo>
                  <a:pt x="118361" y="0"/>
                </a:lnTo>
                <a:lnTo>
                  <a:pt x="72405" y="9339"/>
                </a:lnTo>
                <a:lnTo>
                  <a:pt x="34770" y="34768"/>
                </a:lnTo>
                <a:lnTo>
                  <a:pt x="9340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40" y="4807821"/>
                </a:lnTo>
                <a:lnTo>
                  <a:pt x="34770" y="4845454"/>
                </a:lnTo>
                <a:lnTo>
                  <a:pt x="72405" y="4870882"/>
                </a:lnTo>
                <a:lnTo>
                  <a:pt x="118361" y="4880222"/>
                </a:lnTo>
                <a:lnTo>
                  <a:pt x="3533862" y="4880222"/>
                </a:lnTo>
                <a:lnTo>
                  <a:pt x="3579818" y="4870882"/>
                </a:lnTo>
                <a:lnTo>
                  <a:pt x="3617453" y="4845454"/>
                </a:lnTo>
                <a:lnTo>
                  <a:pt x="3642884" y="4807821"/>
                </a:lnTo>
                <a:lnTo>
                  <a:pt x="3652224" y="4761866"/>
                </a:lnTo>
                <a:lnTo>
                  <a:pt x="3652224" y="118361"/>
                </a:lnTo>
                <a:lnTo>
                  <a:pt x="3642884" y="72403"/>
                </a:lnTo>
                <a:lnTo>
                  <a:pt x="3617453" y="34768"/>
                </a:lnTo>
                <a:lnTo>
                  <a:pt x="3579818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03731" y="14703290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89" h="4880609">
                <a:moveTo>
                  <a:pt x="1731657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8"/>
                </a:lnTo>
                <a:lnTo>
                  <a:pt x="9339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9" y="4807821"/>
                </a:lnTo>
                <a:lnTo>
                  <a:pt x="34767" y="4845454"/>
                </a:lnTo>
                <a:lnTo>
                  <a:pt x="72400" y="4870882"/>
                </a:lnTo>
                <a:lnTo>
                  <a:pt x="118355" y="4880222"/>
                </a:lnTo>
                <a:lnTo>
                  <a:pt x="1731657" y="4880222"/>
                </a:lnTo>
                <a:lnTo>
                  <a:pt x="1777612" y="4870882"/>
                </a:lnTo>
                <a:lnTo>
                  <a:pt x="1815246" y="4845454"/>
                </a:lnTo>
                <a:lnTo>
                  <a:pt x="1840674" y="4807821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4" y="72403"/>
                </a:lnTo>
                <a:lnTo>
                  <a:pt x="1815246" y="34768"/>
                </a:lnTo>
                <a:lnTo>
                  <a:pt x="1777612" y="9339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0061367" y="3995470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19" h="4880609">
                <a:moveTo>
                  <a:pt x="3533856" y="0"/>
                </a:moveTo>
                <a:lnTo>
                  <a:pt x="118361" y="0"/>
                </a:lnTo>
                <a:lnTo>
                  <a:pt x="72403" y="9339"/>
                </a:lnTo>
                <a:lnTo>
                  <a:pt x="34768" y="34768"/>
                </a:lnTo>
                <a:lnTo>
                  <a:pt x="9339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9" y="4807821"/>
                </a:lnTo>
                <a:lnTo>
                  <a:pt x="34768" y="4845454"/>
                </a:lnTo>
                <a:lnTo>
                  <a:pt x="72403" y="4870882"/>
                </a:lnTo>
                <a:lnTo>
                  <a:pt x="118361" y="4880222"/>
                </a:lnTo>
                <a:lnTo>
                  <a:pt x="3533856" y="4880222"/>
                </a:lnTo>
                <a:lnTo>
                  <a:pt x="3579814" y="4870882"/>
                </a:lnTo>
                <a:lnTo>
                  <a:pt x="3617450" y="4845454"/>
                </a:lnTo>
                <a:lnTo>
                  <a:pt x="3642879" y="4807821"/>
                </a:lnTo>
                <a:lnTo>
                  <a:pt x="3652218" y="4761866"/>
                </a:lnTo>
                <a:lnTo>
                  <a:pt x="3652218" y="118361"/>
                </a:lnTo>
                <a:lnTo>
                  <a:pt x="3642879" y="72403"/>
                </a:lnTo>
                <a:lnTo>
                  <a:pt x="3617450" y="34768"/>
                </a:lnTo>
                <a:lnTo>
                  <a:pt x="3579814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973239" y="3995470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90" h="4880609">
                <a:moveTo>
                  <a:pt x="1731651" y="0"/>
                </a:moveTo>
                <a:lnTo>
                  <a:pt x="118355" y="0"/>
                </a:lnTo>
                <a:lnTo>
                  <a:pt x="72398" y="9339"/>
                </a:lnTo>
                <a:lnTo>
                  <a:pt x="34765" y="34768"/>
                </a:lnTo>
                <a:lnTo>
                  <a:pt x="9338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1"/>
                </a:lnTo>
                <a:lnTo>
                  <a:pt x="34765" y="4845454"/>
                </a:lnTo>
                <a:lnTo>
                  <a:pt x="72398" y="4870882"/>
                </a:lnTo>
                <a:lnTo>
                  <a:pt x="118355" y="4880222"/>
                </a:lnTo>
                <a:lnTo>
                  <a:pt x="1731651" y="4880222"/>
                </a:lnTo>
                <a:lnTo>
                  <a:pt x="1777610" y="4870882"/>
                </a:lnTo>
                <a:lnTo>
                  <a:pt x="1815245" y="4845454"/>
                </a:lnTo>
                <a:lnTo>
                  <a:pt x="1840674" y="4807821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4" y="72403"/>
                </a:lnTo>
                <a:lnTo>
                  <a:pt x="1815245" y="34768"/>
                </a:lnTo>
                <a:lnTo>
                  <a:pt x="1777610" y="9339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061367" y="9387564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19" h="4880609">
                <a:moveTo>
                  <a:pt x="3533856" y="0"/>
                </a:moveTo>
                <a:lnTo>
                  <a:pt x="118361" y="0"/>
                </a:lnTo>
                <a:lnTo>
                  <a:pt x="72403" y="9340"/>
                </a:lnTo>
                <a:lnTo>
                  <a:pt x="34768" y="34770"/>
                </a:lnTo>
                <a:lnTo>
                  <a:pt x="9339" y="72405"/>
                </a:lnTo>
                <a:lnTo>
                  <a:pt x="0" y="118361"/>
                </a:lnTo>
                <a:lnTo>
                  <a:pt x="0" y="4761866"/>
                </a:lnTo>
                <a:lnTo>
                  <a:pt x="9339" y="4807824"/>
                </a:lnTo>
                <a:lnTo>
                  <a:pt x="34768" y="4845459"/>
                </a:lnTo>
                <a:lnTo>
                  <a:pt x="72403" y="4870888"/>
                </a:lnTo>
                <a:lnTo>
                  <a:pt x="118361" y="4880228"/>
                </a:lnTo>
                <a:lnTo>
                  <a:pt x="3533856" y="4880228"/>
                </a:lnTo>
                <a:lnTo>
                  <a:pt x="3579814" y="4870888"/>
                </a:lnTo>
                <a:lnTo>
                  <a:pt x="3617450" y="4845459"/>
                </a:lnTo>
                <a:lnTo>
                  <a:pt x="3642879" y="4807824"/>
                </a:lnTo>
                <a:lnTo>
                  <a:pt x="3652218" y="4761866"/>
                </a:lnTo>
                <a:lnTo>
                  <a:pt x="3652218" y="118361"/>
                </a:lnTo>
                <a:lnTo>
                  <a:pt x="3642879" y="72405"/>
                </a:lnTo>
                <a:lnTo>
                  <a:pt x="3617450" y="34770"/>
                </a:lnTo>
                <a:lnTo>
                  <a:pt x="3579814" y="9340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973239" y="9387564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90" h="4880609">
                <a:moveTo>
                  <a:pt x="1731651" y="0"/>
                </a:moveTo>
                <a:lnTo>
                  <a:pt x="118355" y="0"/>
                </a:lnTo>
                <a:lnTo>
                  <a:pt x="72398" y="9340"/>
                </a:lnTo>
                <a:lnTo>
                  <a:pt x="34765" y="34770"/>
                </a:lnTo>
                <a:lnTo>
                  <a:pt x="9338" y="72405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4"/>
                </a:lnTo>
                <a:lnTo>
                  <a:pt x="34765" y="4845459"/>
                </a:lnTo>
                <a:lnTo>
                  <a:pt x="72398" y="4870888"/>
                </a:lnTo>
                <a:lnTo>
                  <a:pt x="118355" y="4880228"/>
                </a:lnTo>
                <a:lnTo>
                  <a:pt x="1731651" y="4880228"/>
                </a:lnTo>
                <a:lnTo>
                  <a:pt x="1777610" y="4870888"/>
                </a:lnTo>
                <a:lnTo>
                  <a:pt x="1815245" y="4845459"/>
                </a:lnTo>
                <a:lnTo>
                  <a:pt x="1840674" y="4807824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4" y="72405"/>
                </a:lnTo>
                <a:lnTo>
                  <a:pt x="1815245" y="34770"/>
                </a:lnTo>
                <a:lnTo>
                  <a:pt x="1777610" y="9340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0061367" y="14703290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19" h="4880609">
                <a:moveTo>
                  <a:pt x="3533856" y="0"/>
                </a:moveTo>
                <a:lnTo>
                  <a:pt x="118361" y="0"/>
                </a:lnTo>
                <a:lnTo>
                  <a:pt x="72403" y="9339"/>
                </a:lnTo>
                <a:lnTo>
                  <a:pt x="34768" y="34768"/>
                </a:lnTo>
                <a:lnTo>
                  <a:pt x="9339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9" y="4807821"/>
                </a:lnTo>
                <a:lnTo>
                  <a:pt x="34768" y="4845454"/>
                </a:lnTo>
                <a:lnTo>
                  <a:pt x="72403" y="4870882"/>
                </a:lnTo>
                <a:lnTo>
                  <a:pt x="118361" y="4880222"/>
                </a:lnTo>
                <a:lnTo>
                  <a:pt x="3533856" y="4880222"/>
                </a:lnTo>
                <a:lnTo>
                  <a:pt x="3579814" y="4870882"/>
                </a:lnTo>
                <a:lnTo>
                  <a:pt x="3617450" y="4845454"/>
                </a:lnTo>
                <a:lnTo>
                  <a:pt x="3642879" y="4807821"/>
                </a:lnTo>
                <a:lnTo>
                  <a:pt x="3652218" y="4761866"/>
                </a:lnTo>
                <a:lnTo>
                  <a:pt x="3652218" y="118361"/>
                </a:lnTo>
                <a:lnTo>
                  <a:pt x="3642879" y="72403"/>
                </a:lnTo>
                <a:lnTo>
                  <a:pt x="3617450" y="34768"/>
                </a:lnTo>
                <a:lnTo>
                  <a:pt x="3579814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973239" y="14703290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90" h="4880609">
                <a:moveTo>
                  <a:pt x="1731651" y="0"/>
                </a:moveTo>
                <a:lnTo>
                  <a:pt x="118355" y="0"/>
                </a:lnTo>
                <a:lnTo>
                  <a:pt x="72398" y="9339"/>
                </a:lnTo>
                <a:lnTo>
                  <a:pt x="34765" y="34768"/>
                </a:lnTo>
                <a:lnTo>
                  <a:pt x="9338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1"/>
                </a:lnTo>
                <a:lnTo>
                  <a:pt x="34765" y="4845454"/>
                </a:lnTo>
                <a:lnTo>
                  <a:pt x="72398" y="4870882"/>
                </a:lnTo>
                <a:lnTo>
                  <a:pt x="118355" y="4880222"/>
                </a:lnTo>
                <a:lnTo>
                  <a:pt x="1731651" y="4880222"/>
                </a:lnTo>
                <a:lnTo>
                  <a:pt x="1777610" y="4870882"/>
                </a:lnTo>
                <a:lnTo>
                  <a:pt x="1815245" y="4845454"/>
                </a:lnTo>
                <a:lnTo>
                  <a:pt x="1840674" y="4807821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4" y="72403"/>
                </a:lnTo>
                <a:lnTo>
                  <a:pt x="1815245" y="34768"/>
                </a:lnTo>
                <a:lnTo>
                  <a:pt x="1777610" y="9339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539644" y="6101603"/>
            <a:ext cx="198867" cy="22255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441427" y="6101603"/>
            <a:ext cx="198862" cy="22255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903594" y="6504699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79">
                <a:moveTo>
                  <a:pt x="379828" y="677728"/>
                </a:moveTo>
                <a:lnTo>
                  <a:pt x="0" y="677728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624882" y="5735334"/>
            <a:ext cx="935603" cy="93560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624877" y="5735334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6624483" y="6760209"/>
            <a:ext cx="997585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86055">
              <a:lnSpc>
                <a:spcPct val="102499"/>
              </a:lnSpc>
              <a:spcBef>
                <a:spcPts val="95"/>
              </a:spcBef>
            </a:pPr>
            <a:r>
              <a:rPr sz="1100" b="1" spc="-35" dirty="0">
                <a:solidFill>
                  <a:srgbClr val="4E7E88"/>
                </a:solidFill>
                <a:latin typeface="Lucida Sans"/>
                <a:cs typeface="Lucida Sans"/>
              </a:rPr>
              <a:t>HEALTH  </a:t>
            </a:r>
            <a:r>
              <a:rPr sz="1100" b="1" spc="5" dirty="0">
                <a:solidFill>
                  <a:srgbClr val="4E7E88"/>
                </a:solidFill>
                <a:latin typeface="Lucida Sans"/>
                <a:cs typeface="Lucida Sans"/>
              </a:rPr>
              <a:t>MONITORING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7141468" y="6005896"/>
            <a:ext cx="235585" cy="235585"/>
          </a:xfrm>
          <a:custGeom>
            <a:avLst/>
            <a:gdLst/>
            <a:ahLst/>
            <a:cxnLst/>
            <a:rect l="l" t="t" r="r" b="b"/>
            <a:pathLst>
              <a:path w="235584" h="235585">
                <a:moveTo>
                  <a:pt x="0" y="38966"/>
                </a:moveTo>
                <a:lnTo>
                  <a:pt x="35987" y="12988"/>
                </a:lnTo>
                <a:lnTo>
                  <a:pt x="76813" y="0"/>
                </a:lnTo>
                <a:lnTo>
                  <a:pt x="119252" y="0"/>
                </a:lnTo>
                <a:lnTo>
                  <a:pt x="160079" y="12988"/>
                </a:lnTo>
                <a:lnTo>
                  <a:pt x="196066" y="38966"/>
                </a:lnTo>
                <a:lnTo>
                  <a:pt x="222044" y="74946"/>
                </a:lnTo>
                <a:lnTo>
                  <a:pt x="235033" y="115770"/>
                </a:lnTo>
                <a:lnTo>
                  <a:pt x="235033" y="158210"/>
                </a:lnTo>
                <a:lnTo>
                  <a:pt x="222044" y="199038"/>
                </a:lnTo>
                <a:lnTo>
                  <a:pt x="196066" y="235027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100847" y="6044862"/>
            <a:ext cx="40640" cy="36195"/>
          </a:xfrm>
          <a:custGeom>
            <a:avLst/>
            <a:gdLst/>
            <a:ahLst/>
            <a:cxnLst/>
            <a:rect l="l" t="t" r="r" b="b"/>
            <a:pathLst>
              <a:path w="40640" h="36195">
                <a:moveTo>
                  <a:pt x="40621" y="0"/>
                </a:moveTo>
                <a:lnTo>
                  <a:pt x="0" y="3589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825201" y="6005896"/>
            <a:ext cx="235585" cy="235585"/>
          </a:xfrm>
          <a:custGeom>
            <a:avLst/>
            <a:gdLst/>
            <a:ahLst/>
            <a:cxnLst/>
            <a:rect l="l" t="t" r="r" b="b"/>
            <a:pathLst>
              <a:path w="235584" h="235585">
                <a:moveTo>
                  <a:pt x="235060" y="38966"/>
                </a:moveTo>
                <a:lnTo>
                  <a:pt x="199071" y="12988"/>
                </a:lnTo>
                <a:lnTo>
                  <a:pt x="158242" y="0"/>
                </a:lnTo>
                <a:lnTo>
                  <a:pt x="115801" y="0"/>
                </a:lnTo>
                <a:lnTo>
                  <a:pt x="74973" y="12988"/>
                </a:lnTo>
                <a:lnTo>
                  <a:pt x="38987" y="38966"/>
                </a:lnTo>
                <a:lnTo>
                  <a:pt x="12995" y="74946"/>
                </a:lnTo>
                <a:lnTo>
                  <a:pt x="0" y="115770"/>
                </a:lnTo>
                <a:lnTo>
                  <a:pt x="0" y="158210"/>
                </a:lnTo>
                <a:lnTo>
                  <a:pt x="12995" y="199038"/>
                </a:lnTo>
                <a:lnTo>
                  <a:pt x="38987" y="235027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060261" y="6044862"/>
            <a:ext cx="40640" cy="36195"/>
          </a:xfrm>
          <a:custGeom>
            <a:avLst/>
            <a:gdLst/>
            <a:ahLst/>
            <a:cxnLst/>
            <a:rect l="l" t="t" r="r" b="b"/>
            <a:pathLst>
              <a:path w="40640" h="36195">
                <a:moveTo>
                  <a:pt x="0" y="0"/>
                </a:moveTo>
                <a:lnTo>
                  <a:pt x="40591" y="3589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823574" y="6185928"/>
            <a:ext cx="240665" cy="124460"/>
          </a:xfrm>
          <a:custGeom>
            <a:avLst/>
            <a:gdLst/>
            <a:ahLst/>
            <a:cxnLst/>
            <a:rect l="l" t="t" r="r" b="b"/>
            <a:pathLst>
              <a:path w="240665" h="124460">
                <a:moveTo>
                  <a:pt x="0" y="124296"/>
                </a:moveTo>
                <a:lnTo>
                  <a:pt x="184834" y="124296"/>
                </a:lnTo>
                <a:lnTo>
                  <a:pt x="240278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985225" y="6175490"/>
            <a:ext cx="392901" cy="31727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539644" y="11537027"/>
            <a:ext cx="198867" cy="22256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441427" y="11537027"/>
            <a:ext cx="198862" cy="22256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903594" y="11936700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79">
                <a:moveTo>
                  <a:pt x="379828" y="677722"/>
                </a:moveTo>
                <a:lnTo>
                  <a:pt x="0" y="677722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624882" y="11167333"/>
            <a:ext cx="935603" cy="93560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624877" y="11167331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5976511" y="12186240"/>
            <a:ext cx="2254250" cy="383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4315" marR="5080" indent="-222250">
              <a:lnSpc>
                <a:spcPct val="102099"/>
              </a:lnSpc>
              <a:spcBef>
                <a:spcPts val="95"/>
              </a:spcBef>
            </a:pPr>
            <a:r>
              <a:rPr sz="1150" b="1" spc="15" dirty="0">
                <a:solidFill>
                  <a:srgbClr val="4E7E88"/>
                </a:solidFill>
                <a:latin typeface="Lucida Sans"/>
                <a:cs typeface="Lucida Sans"/>
              </a:rPr>
              <a:t>ONLINE </a:t>
            </a:r>
            <a:r>
              <a:rPr sz="1150" b="1" spc="-20" dirty="0">
                <a:solidFill>
                  <a:srgbClr val="4E7E88"/>
                </a:solidFill>
                <a:latin typeface="Lucida Sans"/>
                <a:cs typeface="Lucida Sans"/>
              </a:rPr>
              <a:t>CONSULTATION</a:t>
            </a:r>
            <a:r>
              <a:rPr sz="1150" b="1" spc="-220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50" b="1" spc="-5" dirty="0">
                <a:solidFill>
                  <a:srgbClr val="4E7E88"/>
                </a:solidFill>
                <a:latin typeface="Lucida Sans"/>
                <a:cs typeface="Lucida Sans"/>
              </a:rPr>
              <a:t>WITH  </a:t>
            </a:r>
            <a:r>
              <a:rPr sz="1150" b="1" spc="-40" dirty="0">
                <a:solidFill>
                  <a:srgbClr val="4E7E88"/>
                </a:solidFill>
                <a:latin typeface="Lucida Sans"/>
                <a:cs typeface="Lucida Sans"/>
              </a:rPr>
              <a:t>HEALTH</a:t>
            </a:r>
            <a:r>
              <a:rPr sz="1150" b="1" spc="-80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50" b="1" spc="-5" dirty="0">
                <a:solidFill>
                  <a:srgbClr val="4E7E88"/>
                </a:solidFill>
                <a:latin typeface="Lucida Sans"/>
                <a:cs typeface="Lucida Sans"/>
              </a:rPr>
              <a:t>PROFESSIONALS</a:t>
            </a:r>
            <a:endParaRPr sz="1150">
              <a:latin typeface="Lucida Sans"/>
              <a:cs typeface="Lucida Sans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7129682" y="11512083"/>
            <a:ext cx="184924" cy="17215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821303" y="11464588"/>
            <a:ext cx="553720" cy="363220"/>
          </a:xfrm>
          <a:custGeom>
            <a:avLst/>
            <a:gdLst/>
            <a:ahLst/>
            <a:cxnLst/>
            <a:rect l="l" t="t" r="r" b="b"/>
            <a:pathLst>
              <a:path w="553720" h="363220">
                <a:moveTo>
                  <a:pt x="535088" y="0"/>
                </a:moveTo>
                <a:lnTo>
                  <a:pt x="542253" y="1431"/>
                </a:lnTo>
                <a:lnTo>
                  <a:pt x="548121" y="5329"/>
                </a:lnTo>
                <a:lnTo>
                  <a:pt x="552087" y="11097"/>
                </a:lnTo>
                <a:lnTo>
                  <a:pt x="553544" y="18139"/>
                </a:lnTo>
                <a:lnTo>
                  <a:pt x="553544" y="344533"/>
                </a:lnTo>
                <a:lnTo>
                  <a:pt x="552087" y="351575"/>
                </a:lnTo>
                <a:lnTo>
                  <a:pt x="548121" y="357343"/>
                </a:lnTo>
                <a:lnTo>
                  <a:pt x="542253" y="361241"/>
                </a:lnTo>
                <a:lnTo>
                  <a:pt x="535088" y="362673"/>
                </a:lnTo>
                <a:lnTo>
                  <a:pt x="18455" y="362673"/>
                </a:lnTo>
                <a:lnTo>
                  <a:pt x="11288" y="361241"/>
                </a:lnTo>
                <a:lnTo>
                  <a:pt x="5420" y="357343"/>
                </a:lnTo>
                <a:lnTo>
                  <a:pt x="1455" y="351575"/>
                </a:lnTo>
                <a:lnTo>
                  <a:pt x="0" y="344533"/>
                </a:lnTo>
                <a:lnTo>
                  <a:pt x="0" y="18139"/>
                </a:lnTo>
                <a:lnTo>
                  <a:pt x="1455" y="11097"/>
                </a:lnTo>
                <a:lnTo>
                  <a:pt x="5420" y="5329"/>
                </a:lnTo>
                <a:lnTo>
                  <a:pt x="11288" y="1431"/>
                </a:lnTo>
                <a:lnTo>
                  <a:pt x="18455" y="0"/>
                </a:lnTo>
                <a:lnTo>
                  <a:pt x="535088" y="0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954914" y="11903609"/>
            <a:ext cx="286385" cy="0"/>
          </a:xfrm>
          <a:custGeom>
            <a:avLst/>
            <a:gdLst/>
            <a:ahLst/>
            <a:cxnLst/>
            <a:rect l="l" t="t" r="r" b="b"/>
            <a:pathLst>
              <a:path w="286384">
                <a:moveTo>
                  <a:pt x="286316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887211" y="11530503"/>
            <a:ext cx="230846" cy="23083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253730" y="11589047"/>
            <a:ext cx="6985" cy="0"/>
          </a:xfrm>
          <a:custGeom>
            <a:avLst/>
            <a:gdLst/>
            <a:ahLst/>
            <a:cxnLst/>
            <a:rect l="l" t="t" r="r" b="b"/>
            <a:pathLst>
              <a:path w="6984">
                <a:moveTo>
                  <a:pt x="3209" y="-10438"/>
                </a:moveTo>
                <a:lnTo>
                  <a:pt x="3209" y="10438"/>
                </a:lnTo>
              </a:path>
            </a:pathLst>
          </a:custGeom>
          <a:ln w="64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218931" y="11589047"/>
            <a:ext cx="6985" cy="0"/>
          </a:xfrm>
          <a:custGeom>
            <a:avLst/>
            <a:gdLst/>
            <a:ahLst/>
            <a:cxnLst/>
            <a:rect l="l" t="t" r="r" b="b"/>
            <a:pathLst>
              <a:path w="6984">
                <a:moveTo>
                  <a:pt x="3209" y="-10438"/>
                </a:moveTo>
                <a:lnTo>
                  <a:pt x="3209" y="10438"/>
                </a:lnTo>
              </a:path>
            </a:pathLst>
          </a:custGeom>
          <a:ln w="64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184138" y="11589047"/>
            <a:ext cx="6985" cy="0"/>
          </a:xfrm>
          <a:custGeom>
            <a:avLst/>
            <a:gdLst/>
            <a:ahLst/>
            <a:cxnLst/>
            <a:rect l="l" t="t" r="r" b="b"/>
            <a:pathLst>
              <a:path w="6984">
                <a:moveTo>
                  <a:pt x="3209" y="-10438"/>
                </a:moveTo>
                <a:lnTo>
                  <a:pt x="3209" y="10438"/>
                </a:lnTo>
              </a:path>
            </a:pathLst>
          </a:custGeom>
          <a:ln w="64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098072" y="11791470"/>
            <a:ext cx="0" cy="76835"/>
          </a:xfrm>
          <a:custGeom>
            <a:avLst/>
            <a:gdLst/>
            <a:ahLst/>
            <a:cxnLst/>
            <a:rect l="l" t="t" r="r" b="b"/>
            <a:pathLst>
              <a:path h="76834">
                <a:moveTo>
                  <a:pt x="0" y="0"/>
                </a:moveTo>
                <a:lnTo>
                  <a:pt x="0" y="76350"/>
                </a:lnTo>
              </a:path>
            </a:pathLst>
          </a:custGeom>
          <a:ln w="1908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539644" y="16955965"/>
            <a:ext cx="198867" cy="222566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441427" y="16955965"/>
            <a:ext cx="198862" cy="222566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903594" y="17352215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80">
                <a:moveTo>
                  <a:pt x="379828" y="677722"/>
                </a:moveTo>
                <a:lnTo>
                  <a:pt x="0" y="677722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624882" y="16582840"/>
            <a:ext cx="935603" cy="93560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624877" y="16582842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6156280" y="17607719"/>
            <a:ext cx="1896110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69290" marR="5080" indent="-657225">
              <a:lnSpc>
                <a:spcPct val="102499"/>
              </a:lnSpc>
              <a:spcBef>
                <a:spcPts val="95"/>
              </a:spcBef>
            </a:pPr>
            <a:r>
              <a:rPr sz="1100" b="1" spc="-30" dirty="0">
                <a:solidFill>
                  <a:srgbClr val="4E7E88"/>
                </a:solidFill>
                <a:latin typeface="Lucida Sans"/>
                <a:cs typeface="Lucida Sans"/>
              </a:rPr>
              <a:t>DIGITAL</a:t>
            </a:r>
            <a:r>
              <a:rPr sz="1100" b="1" spc="-114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spc="-10" dirty="0">
                <a:solidFill>
                  <a:srgbClr val="4E7E88"/>
                </a:solidFill>
                <a:latin typeface="Lucida Sans"/>
                <a:cs typeface="Lucida Sans"/>
              </a:rPr>
              <a:t>ADMINISTRATION  </a:t>
            </a:r>
            <a:r>
              <a:rPr sz="1100" b="1" spc="-15" dirty="0">
                <a:solidFill>
                  <a:srgbClr val="4E7E88"/>
                </a:solidFill>
                <a:latin typeface="Lucida Sans"/>
                <a:cs typeface="Lucida Sans"/>
              </a:rPr>
              <a:t>OF</a:t>
            </a:r>
            <a:r>
              <a:rPr sz="1100" b="1" spc="-65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spc="-45" dirty="0">
                <a:solidFill>
                  <a:srgbClr val="4E7E88"/>
                </a:solidFill>
                <a:latin typeface="Lucida Sans"/>
                <a:cs typeface="Lucida Sans"/>
              </a:rPr>
              <a:t>CARE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6848229" y="16861947"/>
            <a:ext cx="500380" cy="396240"/>
          </a:xfrm>
          <a:custGeom>
            <a:avLst/>
            <a:gdLst/>
            <a:ahLst/>
            <a:cxnLst/>
            <a:rect l="l" t="t" r="r" b="b"/>
            <a:pathLst>
              <a:path w="500379" h="396240">
                <a:moveTo>
                  <a:pt x="500235" y="378748"/>
                </a:moveTo>
                <a:lnTo>
                  <a:pt x="500235" y="388238"/>
                </a:lnTo>
                <a:lnTo>
                  <a:pt x="492475" y="395998"/>
                </a:lnTo>
                <a:lnTo>
                  <a:pt x="482985" y="395998"/>
                </a:lnTo>
                <a:lnTo>
                  <a:pt x="17250" y="395998"/>
                </a:lnTo>
                <a:lnTo>
                  <a:pt x="7760" y="395998"/>
                </a:lnTo>
                <a:lnTo>
                  <a:pt x="0" y="388238"/>
                </a:lnTo>
                <a:lnTo>
                  <a:pt x="0" y="378748"/>
                </a:lnTo>
                <a:lnTo>
                  <a:pt x="0" y="17250"/>
                </a:lnTo>
                <a:lnTo>
                  <a:pt x="0" y="7766"/>
                </a:lnTo>
                <a:lnTo>
                  <a:pt x="7760" y="0"/>
                </a:lnTo>
                <a:lnTo>
                  <a:pt x="17250" y="0"/>
                </a:lnTo>
                <a:lnTo>
                  <a:pt x="482985" y="0"/>
                </a:lnTo>
                <a:lnTo>
                  <a:pt x="492475" y="0"/>
                </a:lnTo>
                <a:lnTo>
                  <a:pt x="500235" y="7766"/>
                </a:lnTo>
                <a:lnTo>
                  <a:pt x="500235" y="17250"/>
                </a:lnTo>
                <a:lnTo>
                  <a:pt x="500235" y="378748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848226" y="16930946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500235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984412" y="16980879"/>
            <a:ext cx="227872" cy="227872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882729" y="1689644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908604" y="1689644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934479" y="1689644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80" dirty="0"/>
              <a:t>EPIS </a:t>
            </a:r>
            <a:r>
              <a:rPr spc="-55" dirty="0"/>
              <a:t>is </a:t>
            </a:r>
            <a:r>
              <a:rPr spc="-40" dirty="0"/>
              <a:t>organized and </a:t>
            </a:r>
            <a:r>
              <a:rPr spc="-30" dirty="0"/>
              <a:t>funded </a:t>
            </a:r>
            <a:r>
              <a:rPr spc="-40" dirty="0"/>
              <a:t>by </a:t>
            </a:r>
            <a:r>
              <a:rPr spc="-45" dirty="0"/>
              <a:t>Novartis </a:t>
            </a:r>
            <a:r>
              <a:rPr spc="155" dirty="0"/>
              <a:t>| </a:t>
            </a:r>
            <a:r>
              <a:rPr spc="-85" dirty="0"/>
              <a:t>Jobe </a:t>
            </a:r>
            <a:r>
              <a:rPr spc="-50" dirty="0"/>
              <a:t>code: </a:t>
            </a:r>
            <a:r>
              <a:rPr spc="-35" dirty="0"/>
              <a:t>GLOPH/MIS/0204  </a:t>
            </a:r>
            <a:r>
              <a:rPr spc="155" dirty="0"/>
              <a:t>| </a:t>
            </a:r>
            <a:r>
              <a:rPr spc="-45" dirty="0"/>
              <a:t>Date </a:t>
            </a:r>
            <a:r>
              <a:rPr spc="-25" dirty="0"/>
              <a:t>of</a:t>
            </a:r>
            <a:r>
              <a:rPr spc="45" dirty="0"/>
              <a:t> </a:t>
            </a:r>
            <a:r>
              <a:rPr spc="-35" dirty="0"/>
              <a:t>preparation: </a:t>
            </a:r>
            <a:r>
              <a:rPr spc="-45" dirty="0"/>
              <a:t>September 2019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91856" y="9387564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20" h="4880609">
                <a:moveTo>
                  <a:pt x="3533862" y="0"/>
                </a:moveTo>
                <a:lnTo>
                  <a:pt x="118361" y="0"/>
                </a:lnTo>
                <a:lnTo>
                  <a:pt x="72405" y="9340"/>
                </a:lnTo>
                <a:lnTo>
                  <a:pt x="34770" y="34770"/>
                </a:lnTo>
                <a:lnTo>
                  <a:pt x="9340" y="72405"/>
                </a:lnTo>
                <a:lnTo>
                  <a:pt x="0" y="118361"/>
                </a:lnTo>
                <a:lnTo>
                  <a:pt x="0" y="4761866"/>
                </a:lnTo>
                <a:lnTo>
                  <a:pt x="9340" y="4807824"/>
                </a:lnTo>
                <a:lnTo>
                  <a:pt x="34770" y="4845459"/>
                </a:lnTo>
                <a:lnTo>
                  <a:pt x="72405" y="4870888"/>
                </a:lnTo>
                <a:lnTo>
                  <a:pt x="118361" y="4880228"/>
                </a:lnTo>
                <a:lnTo>
                  <a:pt x="3533862" y="4880228"/>
                </a:lnTo>
                <a:lnTo>
                  <a:pt x="3579818" y="4870888"/>
                </a:lnTo>
                <a:lnTo>
                  <a:pt x="3617453" y="4845459"/>
                </a:lnTo>
                <a:lnTo>
                  <a:pt x="3642884" y="4807824"/>
                </a:lnTo>
                <a:lnTo>
                  <a:pt x="3652224" y="4761866"/>
                </a:lnTo>
                <a:lnTo>
                  <a:pt x="3652224" y="118361"/>
                </a:lnTo>
                <a:lnTo>
                  <a:pt x="3642884" y="72405"/>
                </a:lnTo>
                <a:lnTo>
                  <a:pt x="3617453" y="34770"/>
                </a:lnTo>
                <a:lnTo>
                  <a:pt x="3579818" y="9340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3734" y="9387564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89" h="4880609">
                <a:moveTo>
                  <a:pt x="1731651" y="0"/>
                </a:moveTo>
                <a:lnTo>
                  <a:pt x="118349" y="0"/>
                </a:lnTo>
                <a:lnTo>
                  <a:pt x="72395" y="9340"/>
                </a:lnTo>
                <a:lnTo>
                  <a:pt x="34764" y="34770"/>
                </a:lnTo>
                <a:lnTo>
                  <a:pt x="9338" y="72405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4"/>
                </a:lnTo>
                <a:lnTo>
                  <a:pt x="34764" y="4845459"/>
                </a:lnTo>
                <a:lnTo>
                  <a:pt x="72395" y="4870888"/>
                </a:lnTo>
                <a:lnTo>
                  <a:pt x="118349" y="4880228"/>
                </a:lnTo>
                <a:lnTo>
                  <a:pt x="1731651" y="4880228"/>
                </a:lnTo>
                <a:lnTo>
                  <a:pt x="1777607" y="4870888"/>
                </a:lnTo>
                <a:lnTo>
                  <a:pt x="1815243" y="4845459"/>
                </a:lnTo>
                <a:lnTo>
                  <a:pt x="1840673" y="4807824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3" y="72405"/>
                </a:lnTo>
                <a:lnTo>
                  <a:pt x="1815243" y="34770"/>
                </a:lnTo>
                <a:lnTo>
                  <a:pt x="1777607" y="9340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591856" y="14703290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20" h="4880609">
                <a:moveTo>
                  <a:pt x="3533862" y="0"/>
                </a:moveTo>
                <a:lnTo>
                  <a:pt x="118361" y="0"/>
                </a:lnTo>
                <a:lnTo>
                  <a:pt x="72405" y="9339"/>
                </a:lnTo>
                <a:lnTo>
                  <a:pt x="34770" y="34768"/>
                </a:lnTo>
                <a:lnTo>
                  <a:pt x="9340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40" y="4807821"/>
                </a:lnTo>
                <a:lnTo>
                  <a:pt x="34770" y="4845454"/>
                </a:lnTo>
                <a:lnTo>
                  <a:pt x="72405" y="4870882"/>
                </a:lnTo>
                <a:lnTo>
                  <a:pt x="118361" y="4880222"/>
                </a:lnTo>
                <a:lnTo>
                  <a:pt x="3533862" y="4880222"/>
                </a:lnTo>
                <a:lnTo>
                  <a:pt x="3579818" y="4870882"/>
                </a:lnTo>
                <a:lnTo>
                  <a:pt x="3617453" y="4845454"/>
                </a:lnTo>
                <a:lnTo>
                  <a:pt x="3642884" y="4807821"/>
                </a:lnTo>
                <a:lnTo>
                  <a:pt x="3652224" y="4761866"/>
                </a:lnTo>
                <a:lnTo>
                  <a:pt x="3652224" y="118361"/>
                </a:lnTo>
                <a:lnTo>
                  <a:pt x="3642884" y="72403"/>
                </a:lnTo>
                <a:lnTo>
                  <a:pt x="3617453" y="34768"/>
                </a:lnTo>
                <a:lnTo>
                  <a:pt x="3579818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3734" y="14703290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89" h="4880609">
                <a:moveTo>
                  <a:pt x="1731651" y="0"/>
                </a:moveTo>
                <a:lnTo>
                  <a:pt x="118349" y="0"/>
                </a:lnTo>
                <a:lnTo>
                  <a:pt x="72395" y="9339"/>
                </a:lnTo>
                <a:lnTo>
                  <a:pt x="34764" y="34768"/>
                </a:lnTo>
                <a:lnTo>
                  <a:pt x="9338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1"/>
                </a:lnTo>
                <a:lnTo>
                  <a:pt x="34764" y="4845454"/>
                </a:lnTo>
                <a:lnTo>
                  <a:pt x="72395" y="4870882"/>
                </a:lnTo>
                <a:lnTo>
                  <a:pt x="118349" y="4880222"/>
                </a:lnTo>
                <a:lnTo>
                  <a:pt x="1731651" y="4880222"/>
                </a:lnTo>
                <a:lnTo>
                  <a:pt x="1777607" y="4870882"/>
                </a:lnTo>
                <a:lnTo>
                  <a:pt x="1815243" y="4845454"/>
                </a:lnTo>
                <a:lnTo>
                  <a:pt x="1840673" y="4807821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3" y="72403"/>
                </a:lnTo>
                <a:lnTo>
                  <a:pt x="1815243" y="34768"/>
                </a:lnTo>
                <a:lnTo>
                  <a:pt x="1777607" y="9339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061367" y="3995470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19" h="4880609">
                <a:moveTo>
                  <a:pt x="3533856" y="0"/>
                </a:moveTo>
                <a:lnTo>
                  <a:pt x="118361" y="0"/>
                </a:lnTo>
                <a:lnTo>
                  <a:pt x="72403" y="9339"/>
                </a:lnTo>
                <a:lnTo>
                  <a:pt x="34768" y="34768"/>
                </a:lnTo>
                <a:lnTo>
                  <a:pt x="9339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9" y="4807821"/>
                </a:lnTo>
                <a:lnTo>
                  <a:pt x="34768" y="4845454"/>
                </a:lnTo>
                <a:lnTo>
                  <a:pt x="72403" y="4870882"/>
                </a:lnTo>
                <a:lnTo>
                  <a:pt x="118361" y="4880222"/>
                </a:lnTo>
                <a:lnTo>
                  <a:pt x="3533856" y="4880222"/>
                </a:lnTo>
                <a:lnTo>
                  <a:pt x="3579814" y="4870882"/>
                </a:lnTo>
                <a:lnTo>
                  <a:pt x="3617450" y="4845454"/>
                </a:lnTo>
                <a:lnTo>
                  <a:pt x="3642879" y="4807821"/>
                </a:lnTo>
                <a:lnTo>
                  <a:pt x="3652218" y="4761866"/>
                </a:lnTo>
                <a:lnTo>
                  <a:pt x="3652218" y="118361"/>
                </a:lnTo>
                <a:lnTo>
                  <a:pt x="3642879" y="72403"/>
                </a:lnTo>
                <a:lnTo>
                  <a:pt x="3617450" y="34768"/>
                </a:lnTo>
                <a:lnTo>
                  <a:pt x="3579814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973239" y="3995470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90" h="4880609">
                <a:moveTo>
                  <a:pt x="1731651" y="0"/>
                </a:moveTo>
                <a:lnTo>
                  <a:pt x="118355" y="0"/>
                </a:lnTo>
                <a:lnTo>
                  <a:pt x="72398" y="9339"/>
                </a:lnTo>
                <a:lnTo>
                  <a:pt x="34765" y="34768"/>
                </a:lnTo>
                <a:lnTo>
                  <a:pt x="9338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1"/>
                </a:lnTo>
                <a:lnTo>
                  <a:pt x="34765" y="4845454"/>
                </a:lnTo>
                <a:lnTo>
                  <a:pt x="72398" y="4870882"/>
                </a:lnTo>
                <a:lnTo>
                  <a:pt x="118355" y="4880222"/>
                </a:lnTo>
                <a:lnTo>
                  <a:pt x="1731651" y="4880222"/>
                </a:lnTo>
                <a:lnTo>
                  <a:pt x="1777610" y="4870882"/>
                </a:lnTo>
                <a:lnTo>
                  <a:pt x="1815245" y="4845454"/>
                </a:lnTo>
                <a:lnTo>
                  <a:pt x="1840674" y="4807821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4" y="72403"/>
                </a:lnTo>
                <a:lnTo>
                  <a:pt x="1815245" y="34768"/>
                </a:lnTo>
                <a:lnTo>
                  <a:pt x="1777610" y="9339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061367" y="9387564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19" h="4880609">
                <a:moveTo>
                  <a:pt x="3533856" y="0"/>
                </a:moveTo>
                <a:lnTo>
                  <a:pt x="118361" y="0"/>
                </a:lnTo>
                <a:lnTo>
                  <a:pt x="72403" y="9340"/>
                </a:lnTo>
                <a:lnTo>
                  <a:pt x="34768" y="34770"/>
                </a:lnTo>
                <a:lnTo>
                  <a:pt x="9339" y="72405"/>
                </a:lnTo>
                <a:lnTo>
                  <a:pt x="0" y="118361"/>
                </a:lnTo>
                <a:lnTo>
                  <a:pt x="0" y="4761866"/>
                </a:lnTo>
                <a:lnTo>
                  <a:pt x="9339" y="4807824"/>
                </a:lnTo>
                <a:lnTo>
                  <a:pt x="34768" y="4845459"/>
                </a:lnTo>
                <a:lnTo>
                  <a:pt x="72403" y="4870888"/>
                </a:lnTo>
                <a:lnTo>
                  <a:pt x="118361" y="4880228"/>
                </a:lnTo>
                <a:lnTo>
                  <a:pt x="3533856" y="4880228"/>
                </a:lnTo>
                <a:lnTo>
                  <a:pt x="3579814" y="4870888"/>
                </a:lnTo>
                <a:lnTo>
                  <a:pt x="3617450" y="4845459"/>
                </a:lnTo>
                <a:lnTo>
                  <a:pt x="3642879" y="4807824"/>
                </a:lnTo>
                <a:lnTo>
                  <a:pt x="3652218" y="4761866"/>
                </a:lnTo>
                <a:lnTo>
                  <a:pt x="3652218" y="118361"/>
                </a:lnTo>
                <a:lnTo>
                  <a:pt x="3642879" y="72405"/>
                </a:lnTo>
                <a:lnTo>
                  <a:pt x="3617450" y="34770"/>
                </a:lnTo>
                <a:lnTo>
                  <a:pt x="3579814" y="9340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973239" y="9387564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90" h="4880609">
                <a:moveTo>
                  <a:pt x="1731651" y="0"/>
                </a:moveTo>
                <a:lnTo>
                  <a:pt x="118355" y="0"/>
                </a:lnTo>
                <a:lnTo>
                  <a:pt x="72398" y="9340"/>
                </a:lnTo>
                <a:lnTo>
                  <a:pt x="34765" y="34770"/>
                </a:lnTo>
                <a:lnTo>
                  <a:pt x="9338" y="72405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4"/>
                </a:lnTo>
                <a:lnTo>
                  <a:pt x="34765" y="4845459"/>
                </a:lnTo>
                <a:lnTo>
                  <a:pt x="72398" y="4870888"/>
                </a:lnTo>
                <a:lnTo>
                  <a:pt x="118355" y="4880228"/>
                </a:lnTo>
                <a:lnTo>
                  <a:pt x="1731651" y="4880228"/>
                </a:lnTo>
                <a:lnTo>
                  <a:pt x="1777610" y="4870888"/>
                </a:lnTo>
                <a:lnTo>
                  <a:pt x="1815245" y="4845459"/>
                </a:lnTo>
                <a:lnTo>
                  <a:pt x="1840674" y="4807824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4" y="72405"/>
                </a:lnTo>
                <a:lnTo>
                  <a:pt x="1815245" y="34770"/>
                </a:lnTo>
                <a:lnTo>
                  <a:pt x="1777610" y="9340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061367" y="14703290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19" h="4880609">
                <a:moveTo>
                  <a:pt x="3533856" y="0"/>
                </a:moveTo>
                <a:lnTo>
                  <a:pt x="118361" y="0"/>
                </a:lnTo>
                <a:lnTo>
                  <a:pt x="72403" y="9339"/>
                </a:lnTo>
                <a:lnTo>
                  <a:pt x="34768" y="34768"/>
                </a:lnTo>
                <a:lnTo>
                  <a:pt x="9339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9" y="4807821"/>
                </a:lnTo>
                <a:lnTo>
                  <a:pt x="34768" y="4845454"/>
                </a:lnTo>
                <a:lnTo>
                  <a:pt x="72403" y="4870882"/>
                </a:lnTo>
                <a:lnTo>
                  <a:pt x="118361" y="4880222"/>
                </a:lnTo>
                <a:lnTo>
                  <a:pt x="3533856" y="4880222"/>
                </a:lnTo>
                <a:lnTo>
                  <a:pt x="3579814" y="4870882"/>
                </a:lnTo>
                <a:lnTo>
                  <a:pt x="3617450" y="4845454"/>
                </a:lnTo>
                <a:lnTo>
                  <a:pt x="3642879" y="4807821"/>
                </a:lnTo>
                <a:lnTo>
                  <a:pt x="3652218" y="4761866"/>
                </a:lnTo>
                <a:lnTo>
                  <a:pt x="3652218" y="118361"/>
                </a:lnTo>
                <a:lnTo>
                  <a:pt x="3642879" y="72403"/>
                </a:lnTo>
                <a:lnTo>
                  <a:pt x="3617450" y="34768"/>
                </a:lnTo>
                <a:lnTo>
                  <a:pt x="3579814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973239" y="14703290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90" h="4880609">
                <a:moveTo>
                  <a:pt x="1731651" y="0"/>
                </a:moveTo>
                <a:lnTo>
                  <a:pt x="118355" y="0"/>
                </a:lnTo>
                <a:lnTo>
                  <a:pt x="72398" y="9339"/>
                </a:lnTo>
                <a:lnTo>
                  <a:pt x="34765" y="34768"/>
                </a:lnTo>
                <a:lnTo>
                  <a:pt x="9338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1"/>
                </a:lnTo>
                <a:lnTo>
                  <a:pt x="34765" y="4845454"/>
                </a:lnTo>
                <a:lnTo>
                  <a:pt x="72398" y="4870882"/>
                </a:lnTo>
                <a:lnTo>
                  <a:pt x="118355" y="4880222"/>
                </a:lnTo>
                <a:lnTo>
                  <a:pt x="1731651" y="4880222"/>
                </a:lnTo>
                <a:lnTo>
                  <a:pt x="1777610" y="4870882"/>
                </a:lnTo>
                <a:lnTo>
                  <a:pt x="1815245" y="4845454"/>
                </a:lnTo>
                <a:lnTo>
                  <a:pt x="1840674" y="4807821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4" y="72403"/>
                </a:lnTo>
                <a:lnTo>
                  <a:pt x="1815245" y="34768"/>
                </a:lnTo>
                <a:lnTo>
                  <a:pt x="1777610" y="9339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01537" y="2205639"/>
            <a:ext cx="4745990" cy="17898745"/>
          </a:xfrm>
          <a:custGeom>
            <a:avLst/>
            <a:gdLst/>
            <a:ahLst/>
            <a:cxnLst/>
            <a:rect l="l" t="t" r="r" b="b"/>
            <a:pathLst>
              <a:path w="4745990" h="17898745">
                <a:moveTo>
                  <a:pt x="0" y="17898461"/>
                </a:moveTo>
                <a:lnTo>
                  <a:pt x="0" y="0"/>
                </a:lnTo>
                <a:lnTo>
                  <a:pt x="4745474" y="0"/>
                </a:lnTo>
              </a:path>
            </a:pathLst>
          </a:custGeom>
          <a:ln w="596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120775" y="0"/>
            <a:ext cx="565785" cy="2205990"/>
          </a:xfrm>
          <a:custGeom>
            <a:avLst/>
            <a:gdLst/>
            <a:ahLst/>
            <a:cxnLst/>
            <a:rect l="l" t="t" r="r" b="b"/>
            <a:pathLst>
              <a:path w="565784" h="2205990">
                <a:moveTo>
                  <a:pt x="0" y="2205640"/>
                </a:moveTo>
                <a:lnTo>
                  <a:pt x="565402" y="2205640"/>
                </a:lnTo>
                <a:lnTo>
                  <a:pt x="565402" y="0"/>
                </a:lnTo>
              </a:path>
            </a:pathLst>
          </a:custGeom>
          <a:ln w="596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871174" y="599751"/>
            <a:ext cx="1090295" cy="1671320"/>
          </a:xfrm>
          <a:custGeom>
            <a:avLst/>
            <a:gdLst/>
            <a:ahLst/>
            <a:cxnLst/>
            <a:rect l="l" t="t" r="r" b="b"/>
            <a:pathLst>
              <a:path w="1090295" h="1671320">
                <a:moveTo>
                  <a:pt x="568417" y="399360"/>
                </a:moveTo>
                <a:lnTo>
                  <a:pt x="525419" y="399619"/>
                </a:lnTo>
                <a:lnTo>
                  <a:pt x="479056" y="408864"/>
                </a:lnTo>
                <a:lnTo>
                  <a:pt x="441093" y="432751"/>
                </a:lnTo>
                <a:lnTo>
                  <a:pt x="414154" y="467852"/>
                </a:lnTo>
                <a:lnTo>
                  <a:pt x="400859" y="510741"/>
                </a:lnTo>
                <a:lnTo>
                  <a:pt x="403830" y="557988"/>
                </a:lnTo>
                <a:lnTo>
                  <a:pt x="444331" y="721230"/>
                </a:lnTo>
                <a:lnTo>
                  <a:pt x="469918" y="824085"/>
                </a:lnTo>
                <a:lnTo>
                  <a:pt x="492545" y="914681"/>
                </a:lnTo>
                <a:lnTo>
                  <a:pt x="505318" y="965612"/>
                </a:lnTo>
                <a:lnTo>
                  <a:pt x="506611" y="973273"/>
                </a:lnTo>
                <a:lnTo>
                  <a:pt x="506389" y="980342"/>
                </a:lnTo>
                <a:lnTo>
                  <a:pt x="504589" y="987186"/>
                </a:lnTo>
                <a:lnTo>
                  <a:pt x="501148" y="994172"/>
                </a:lnTo>
                <a:lnTo>
                  <a:pt x="475919" y="1036638"/>
                </a:lnTo>
                <a:lnTo>
                  <a:pt x="422866" y="1126677"/>
                </a:lnTo>
                <a:lnTo>
                  <a:pt x="374077" y="1209840"/>
                </a:lnTo>
                <a:lnTo>
                  <a:pt x="372873" y="1213151"/>
                </a:lnTo>
                <a:lnTo>
                  <a:pt x="301365" y="1535047"/>
                </a:lnTo>
                <a:lnTo>
                  <a:pt x="299951" y="1539408"/>
                </a:lnTo>
                <a:lnTo>
                  <a:pt x="298281" y="1543607"/>
                </a:lnTo>
                <a:lnTo>
                  <a:pt x="291240" y="1569912"/>
                </a:lnTo>
                <a:lnTo>
                  <a:pt x="291534" y="1595023"/>
                </a:lnTo>
                <a:lnTo>
                  <a:pt x="314828" y="1640740"/>
                </a:lnTo>
                <a:lnTo>
                  <a:pt x="359100" y="1668487"/>
                </a:lnTo>
                <a:lnTo>
                  <a:pt x="384393" y="1670778"/>
                </a:lnTo>
                <a:lnTo>
                  <a:pt x="411316" y="1665142"/>
                </a:lnTo>
                <a:lnTo>
                  <a:pt x="453581" y="1635556"/>
                </a:lnTo>
                <a:lnTo>
                  <a:pt x="472385" y="1586853"/>
                </a:lnTo>
                <a:lnTo>
                  <a:pt x="474366" y="1574433"/>
                </a:lnTo>
                <a:lnTo>
                  <a:pt x="476799" y="1562072"/>
                </a:lnTo>
                <a:lnTo>
                  <a:pt x="479492" y="1549750"/>
                </a:lnTo>
                <a:lnTo>
                  <a:pt x="482251" y="1537451"/>
                </a:lnTo>
                <a:lnTo>
                  <a:pt x="493574" y="1486596"/>
                </a:lnTo>
                <a:lnTo>
                  <a:pt x="527618" y="1334046"/>
                </a:lnTo>
                <a:lnTo>
                  <a:pt x="540350" y="1276731"/>
                </a:lnTo>
                <a:lnTo>
                  <a:pt x="543034" y="1271559"/>
                </a:lnTo>
                <a:lnTo>
                  <a:pt x="704856" y="1097085"/>
                </a:lnTo>
                <a:lnTo>
                  <a:pt x="712524" y="1089310"/>
                </a:lnTo>
                <a:lnTo>
                  <a:pt x="720395" y="1081705"/>
                </a:lnTo>
                <a:lnTo>
                  <a:pt x="728013" y="1073920"/>
                </a:lnTo>
                <a:lnTo>
                  <a:pt x="734919" y="1065608"/>
                </a:lnTo>
                <a:lnTo>
                  <a:pt x="750922" y="1038595"/>
                </a:lnTo>
                <a:lnTo>
                  <a:pt x="760279" y="1010094"/>
                </a:lnTo>
                <a:lnTo>
                  <a:pt x="762999" y="980342"/>
                </a:lnTo>
                <a:lnTo>
                  <a:pt x="762976" y="979761"/>
                </a:lnTo>
                <a:lnTo>
                  <a:pt x="759173" y="948684"/>
                </a:lnTo>
                <a:lnTo>
                  <a:pt x="749155" y="903130"/>
                </a:lnTo>
                <a:lnTo>
                  <a:pt x="739268" y="857547"/>
                </a:lnTo>
                <a:lnTo>
                  <a:pt x="709873" y="720735"/>
                </a:lnTo>
                <a:lnTo>
                  <a:pt x="690433" y="630557"/>
                </a:lnTo>
                <a:lnTo>
                  <a:pt x="690129" y="628338"/>
                </a:lnTo>
                <a:lnTo>
                  <a:pt x="689449" y="624395"/>
                </a:lnTo>
                <a:lnTo>
                  <a:pt x="974892" y="624395"/>
                </a:lnTo>
                <a:lnTo>
                  <a:pt x="971297" y="617332"/>
                </a:lnTo>
                <a:lnTo>
                  <a:pt x="703001" y="432068"/>
                </a:lnTo>
                <a:lnTo>
                  <a:pt x="653953" y="406345"/>
                </a:lnTo>
                <a:lnTo>
                  <a:pt x="619564" y="399721"/>
                </a:lnTo>
                <a:lnTo>
                  <a:pt x="568417" y="399360"/>
                </a:lnTo>
                <a:close/>
              </a:path>
              <a:path w="1090295" h="1671320">
                <a:moveTo>
                  <a:pt x="783211" y="1121738"/>
                </a:moveTo>
                <a:lnTo>
                  <a:pt x="780300" y="1124512"/>
                </a:lnTo>
                <a:lnTo>
                  <a:pt x="777956" y="1126677"/>
                </a:lnTo>
                <a:lnTo>
                  <a:pt x="636397" y="1267581"/>
                </a:lnTo>
                <a:lnTo>
                  <a:pt x="635615" y="1270611"/>
                </a:lnTo>
                <a:lnTo>
                  <a:pt x="644366" y="1302927"/>
                </a:lnTo>
                <a:lnTo>
                  <a:pt x="659051" y="1357943"/>
                </a:lnTo>
                <a:lnTo>
                  <a:pt x="667289" y="1388627"/>
                </a:lnTo>
                <a:lnTo>
                  <a:pt x="668894" y="1391830"/>
                </a:lnTo>
                <a:lnTo>
                  <a:pt x="843248" y="1619099"/>
                </a:lnTo>
                <a:lnTo>
                  <a:pt x="850754" y="1628990"/>
                </a:lnTo>
                <a:lnTo>
                  <a:pt x="906859" y="1668173"/>
                </a:lnTo>
                <a:lnTo>
                  <a:pt x="938338" y="1669738"/>
                </a:lnTo>
                <a:lnTo>
                  <a:pt x="968453" y="1660412"/>
                </a:lnTo>
                <a:lnTo>
                  <a:pt x="994304" y="1640525"/>
                </a:lnTo>
                <a:lnTo>
                  <a:pt x="1011296" y="1613138"/>
                </a:lnTo>
                <a:lnTo>
                  <a:pt x="1017537" y="1582287"/>
                </a:lnTo>
                <a:lnTo>
                  <a:pt x="1012993" y="1551080"/>
                </a:lnTo>
                <a:lnTo>
                  <a:pt x="997626" y="1522623"/>
                </a:lnTo>
                <a:lnTo>
                  <a:pt x="960169" y="1475283"/>
                </a:lnTo>
                <a:lnTo>
                  <a:pt x="846728" y="1329520"/>
                </a:lnTo>
                <a:lnTo>
                  <a:pt x="819007" y="1293617"/>
                </a:lnTo>
                <a:lnTo>
                  <a:pt x="808538" y="1246495"/>
                </a:lnTo>
                <a:lnTo>
                  <a:pt x="800663" y="1207213"/>
                </a:lnTo>
                <a:lnTo>
                  <a:pt x="784557" y="1126612"/>
                </a:lnTo>
                <a:lnTo>
                  <a:pt x="783924" y="1124512"/>
                </a:lnTo>
                <a:lnTo>
                  <a:pt x="783211" y="1121738"/>
                </a:lnTo>
                <a:close/>
              </a:path>
              <a:path w="1090295" h="1671320">
                <a:moveTo>
                  <a:pt x="974892" y="624395"/>
                </a:moveTo>
                <a:lnTo>
                  <a:pt x="689449" y="624395"/>
                </a:lnTo>
                <a:lnTo>
                  <a:pt x="852631" y="717812"/>
                </a:lnTo>
                <a:lnTo>
                  <a:pt x="855673" y="721230"/>
                </a:lnTo>
                <a:lnTo>
                  <a:pt x="901625" y="823594"/>
                </a:lnTo>
                <a:lnTo>
                  <a:pt x="923710" y="873120"/>
                </a:lnTo>
                <a:lnTo>
                  <a:pt x="945672" y="922701"/>
                </a:lnTo>
                <a:lnTo>
                  <a:pt x="949470" y="931624"/>
                </a:lnTo>
                <a:lnTo>
                  <a:pt x="953396" y="940432"/>
                </a:lnTo>
                <a:lnTo>
                  <a:pt x="958013" y="948874"/>
                </a:lnTo>
                <a:lnTo>
                  <a:pt x="963889" y="956701"/>
                </a:lnTo>
                <a:lnTo>
                  <a:pt x="984087" y="972256"/>
                </a:lnTo>
                <a:lnTo>
                  <a:pt x="1007959" y="979761"/>
                </a:lnTo>
                <a:lnTo>
                  <a:pt x="1032974" y="978845"/>
                </a:lnTo>
                <a:lnTo>
                  <a:pt x="1056601" y="969138"/>
                </a:lnTo>
                <a:lnTo>
                  <a:pt x="1075704" y="951404"/>
                </a:lnTo>
                <a:lnTo>
                  <a:pt x="1087142" y="928993"/>
                </a:lnTo>
                <a:lnTo>
                  <a:pt x="1090258" y="904201"/>
                </a:lnTo>
                <a:lnTo>
                  <a:pt x="1084398" y="879324"/>
                </a:lnTo>
                <a:lnTo>
                  <a:pt x="1070365" y="847133"/>
                </a:lnTo>
                <a:lnTo>
                  <a:pt x="1056412" y="814905"/>
                </a:lnTo>
                <a:lnTo>
                  <a:pt x="1028686" y="750374"/>
                </a:lnTo>
                <a:lnTo>
                  <a:pt x="1002738" y="689505"/>
                </a:lnTo>
                <a:lnTo>
                  <a:pt x="977005" y="628547"/>
                </a:lnTo>
                <a:lnTo>
                  <a:pt x="974892" y="624395"/>
                </a:lnTo>
                <a:close/>
              </a:path>
              <a:path w="1090295" h="1671320">
                <a:moveTo>
                  <a:pt x="327324" y="539705"/>
                </a:moveTo>
                <a:lnTo>
                  <a:pt x="231194" y="675294"/>
                </a:lnTo>
                <a:lnTo>
                  <a:pt x="227513" y="677680"/>
                </a:lnTo>
                <a:lnTo>
                  <a:pt x="52813" y="729151"/>
                </a:lnTo>
                <a:lnTo>
                  <a:pt x="30714" y="739894"/>
                </a:lnTo>
                <a:lnTo>
                  <a:pt x="13775" y="756706"/>
                </a:lnTo>
                <a:lnTo>
                  <a:pt x="3151" y="777952"/>
                </a:lnTo>
                <a:lnTo>
                  <a:pt x="0" y="801995"/>
                </a:lnTo>
                <a:lnTo>
                  <a:pt x="5022" y="825571"/>
                </a:lnTo>
                <a:lnTo>
                  <a:pt x="35343" y="861238"/>
                </a:lnTo>
                <a:lnTo>
                  <a:pt x="75162" y="871518"/>
                </a:lnTo>
                <a:lnTo>
                  <a:pt x="83753" y="870668"/>
                </a:lnTo>
                <a:lnTo>
                  <a:pt x="92295" y="868754"/>
                </a:lnTo>
                <a:lnTo>
                  <a:pt x="302725" y="808109"/>
                </a:lnTo>
                <a:lnTo>
                  <a:pt x="306262" y="805830"/>
                </a:lnTo>
                <a:lnTo>
                  <a:pt x="368035" y="738200"/>
                </a:lnTo>
                <a:lnTo>
                  <a:pt x="371894" y="734024"/>
                </a:lnTo>
                <a:lnTo>
                  <a:pt x="372622" y="730308"/>
                </a:lnTo>
                <a:lnTo>
                  <a:pt x="361179" y="684321"/>
                </a:lnTo>
                <a:lnTo>
                  <a:pt x="351178" y="643789"/>
                </a:lnTo>
                <a:lnTo>
                  <a:pt x="341240" y="603241"/>
                </a:lnTo>
                <a:lnTo>
                  <a:pt x="329651" y="555709"/>
                </a:lnTo>
                <a:lnTo>
                  <a:pt x="328839" y="548510"/>
                </a:lnTo>
                <a:lnTo>
                  <a:pt x="327324" y="539705"/>
                </a:lnTo>
                <a:close/>
              </a:path>
              <a:path w="1090295" h="1671320">
                <a:moveTo>
                  <a:pt x="454103" y="0"/>
                </a:moveTo>
                <a:lnTo>
                  <a:pt x="410749" y="5906"/>
                </a:lnTo>
                <a:lnTo>
                  <a:pt x="371750" y="22431"/>
                </a:lnTo>
                <a:lnTo>
                  <a:pt x="338677" y="48004"/>
                </a:lnTo>
                <a:lnTo>
                  <a:pt x="313099" y="81057"/>
                </a:lnTo>
                <a:lnTo>
                  <a:pt x="296585" y="120021"/>
                </a:lnTo>
                <a:lnTo>
                  <a:pt x="290706" y="163325"/>
                </a:lnTo>
                <a:lnTo>
                  <a:pt x="296542" y="206789"/>
                </a:lnTo>
                <a:lnTo>
                  <a:pt x="313071" y="245868"/>
                </a:lnTo>
                <a:lnTo>
                  <a:pt x="338714" y="278988"/>
                </a:lnTo>
                <a:lnTo>
                  <a:pt x="371891" y="304573"/>
                </a:lnTo>
                <a:lnTo>
                  <a:pt x="411026" y="321047"/>
                </a:lnTo>
                <a:lnTo>
                  <a:pt x="454538" y="326835"/>
                </a:lnTo>
                <a:lnTo>
                  <a:pt x="497955" y="320925"/>
                </a:lnTo>
                <a:lnTo>
                  <a:pt x="536997" y="304401"/>
                </a:lnTo>
                <a:lnTo>
                  <a:pt x="570091" y="278836"/>
                </a:lnTo>
                <a:lnTo>
                  <a:pt x="595667" y="245798"/>
                </a:lnTo>
                <a:lnTo>
                  <a:pt x="612151" y="206858"/>
                </a:lnTo>
                <a:lnTo>
                  <a:pt x="617971" y="163587"/>
                </a:lnTo>
                <a:lnTo>
                  <a:pt x="612070" y="120115"/>
                </a:lnTo>
                <a:lnTo>
                  <a:pt x="595497" y="81021"/>
                </a:lnTo>
                <a:lnTo>
                  <a:pt x="569833" y="47885"/>
                </a:lnTo>
                <a:lnTo>
                  <a:pt x="536659" y="22284"/>
                </a:lnTo>
                <a:lnTo>
                  <a:pt x="497556" y="5796"/>
                </a:lnTo>
                <a:lnTo>
                  <a:pt x="454103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2162416" y="999112"/>
            <a:ext cx="799465" cy="1271905"/>
          </a:xfrm>
          <a:custGeom>
            <a:avLst/>
            <a:gdLst/>
            <a:ahLst/>
            <a:cxnLst/>
            <a:rect l="l" t="t" r="r" b="b"/>
            <a:pathLst>
              <a:path w="799465" h="1271905">
                <a:moveTo>
                  <a:pt x="277176" y="0"/>
                </a:moveTo>
                <a:lnTo>
                  <a:pt x="234180" y="253"/>
                </a:lnTo>
                <a:lnTo>
                  <a:pt x="187814" y="9500"/>
                </a:lnTo>
                <a:lnTo>
                  <a:pt x="149851" y="33389"/>
                </a:lnTo>
                <a:lnTo>
                  <a:pt x="122912" y="68492"/>
                </a:lnTo>
                <a:lnTo>
                  <a:pt x="109616" y="111380"/>
                </a:lnTo>
                <a:lnTo>
                  <a:pt x="112585" y="158628"/>
                </a:lnTo>
                <a:lnTo>
                  <a:pt x="130090" y="229187"/>
                </a:lnTo>
                <a:lnTo>
                  <a:pt x="175859" y="413432"/>
                </a:lnTo>
                <a:lnTo>
                  <a:pt x="188566" y="464380"/>
                </a:lnTo>
                <a:lnTo>
                  <a:pt x="201304" y="515321"/>
                </a:lnTo>
                <a:lnTo>
                  <a:pt x="214078" y="566252"/>
                </a:lnTo>
                <a:lnTo>
                  <a:pt x="215372" y="573913"/>
                </a:lnTo>
                <a:lnTo>
                  <a:pt x="215150" y="580982"/>
                </a:lnTo>
                <a:lnTo>
                  <a:pt x="213350" y="587826"/>
                </a:lnTo>
                <a:lnTo>
                  <a:pt x="209909" y="594812"/>
                </a:lnTo>
                <a:lnTo>
                  <a:pt x="184677" y="637277"/>
                </a:lnTo>
                <a:lnTo>
                  <a:pt x="159556" y="679809"/>
                </a:lnTo>
                <a:lnTo>
                  <a:pt x="82838" y="810474"/>
                </a:lnTo>
                <a:lnTo>
                  <a:pt x="81633" y="813790"/>
                </a:lnTo>
                <a:lnTo>
                  <a:pt x="10120" y="1135681"/>
                </a:lnTo>
                <a:lnTo>
                  <a:pt x="8706" y="1140042"/>
                </a:lnTo>
                <a:lnTo>
                  <a:pt x="7042" y="1144247"/>
                </a:lnTo>
                <a:lnTo>
                  <a:pt x="0" y="1170552"/>
                </a:lnTo>
                <a:lnTo>
                  <a:pt x="292" y="1195663"/>
                </a:lnTo>
                <a:lnTo>
                  <a:pt x="23583" y="1241380"/>
                </a:lnTo>
                <a:lnTo>
                  <a:pt x="67857" y="1269127"/>
                </a:lnTo>
                <a:lnTo>
                  <a:pt x="93148" y="1271418"/>
                </a:lnTo>
                <a:lnTo>
                  <a:pt x="120071" y="1265782"/>
                </a:lnTo>
                <a:lnTo>
                  <a:pt x="162336" y="1236195"/>
                </a:lnTo>
                <a:lnTo>
                  <a:pt x="181140" y="1187493"/>
                </a:lnTo>
                <a:lnTo>
                  <a:pt x="183121" y="1175070"/>
                </a:lnTo>
                <a:lnTo>
                  <a:pt x="185555" y="1162709"/>
                </a:lnTo>
                <a:lnTo>
                  <a:pt x="188249" y="1150389"/>
                </a:lnTo>
                <a:lnTo>
                  <a:pt x="191012" y="1138091"/>
                </a:lnTo>
                <a:lnTo>
                  <a:pt x="202335" y="1087235"/>
                </a:lnTo>
                <a:lnTo>
                  <a:pt x="236376" y="934686"/>
                </a:lnTo>
                <a:lnTo>
                  <a:pt x="249110" y="877370"/>
                </a:lnTo>
                <a:lnTo>
                  <a:pt x="251789" y="872199"/>
                </a:lnTo>
                <a:lnTo>
                  <a:pt x="413617" y="697725"/>
                </a:lnTo>
                <a:lnTo>
                  <a:pt x="421281" y="689947"/>
                </a:lnTo>
                <a:lnTo>
                  <a:pt x="429151" y="682342"/>
                </a:lnTo>
                <a:lnTo>
                  <a:pt x="436768" y="674559"/>
                </a:lnTo>
                <a:lnTo>
                  <a:pt x="443674" y="666248"/>
                </a:lnTo>
                <a:lnTo>
                  <a:pt x="459677" y="639235"/>
                </a:lnTo>
                <a:lnTo>
                  <a:pt x="469034" y="610734"/>
                </a:lnTo>
                <a:lnTo>
                  <a:pt x="471754" y="580982"/>
                </a:lnTo>
                <a:lnTo>
                  <a:pt x="471731" y="580400"/>
                </a:lnTo>
                <a:lnTo>
                  <a:pt x="467928" y="549324"/>
                </a:lnTo>
                <a:lnTo>
                  <a:pt x="457911" y="503770"/>
                </a:lnTo>
                <a:lnTo>
                  <a:pt x="448025" y="458186"/>
                </a:lnTo>
                <a:lnTo>
                  <a:pt x="438218" y="412583"/>
                </a:lnTo>
                <a:lnTo>
                  <a:pt x="428438" y="366974"/>
                </a:lnTo>
                <a:lnTo>
                  <a:pt x="399188" y="231197"/>
                </a:lnTo>
                <a:lnTo>
                  <a:pt x="398884" y="228978"/>
                </a:lnTo>
                <a:lnTo>
                  <a:pt x="398210" y="225035"/>
                </a:lnTo>
                <a:lnTo>
                  <a:pt x="683653" y="225035"/>
                </a:lnTo>
                <a:lnTo>
                  <a:pt x="654260" y="191721"/>
                </a:lnTo>
                <a:lnTo>
                  <a:pt x="411756" y="32708"/>
                </a:lnTo>
                <a:lnTo>
                  <a:pt x="362714" y="6985"/>
                </a:lnTo>
                <a:lnTo>
                  <a:pt x="328319" y="360"/>
                </a:lnTo>
                <a:lnTo>
                  <a:pt x="277176" y="0"/>
                </a:lnTo>
                <a:close/>
              </a:path>
              <a:path w="799465" h="1271905">
                <a:moveTo>
                  <a:pt x="683653" y="225035"/>
                </a:moveTo>
                <a:lnTo>
                  <a:pt x="398210" y="225035"/>
                </a:lnTo>
                <a:lnTo>
                  <a:pt x="561386" y="318452"/>
                </a:lnTo>
                <a:lnTo>
                  <a:pt x="564428" y="321869"/>
                </a:lnTo>
                <a:lnTo>
                  <a:pt x="610385" y="424231"/>
                </a:lnTo>
                <a:lnTo>
                  <a:pt x="632468" y="473759"/>
                </a:lnTo>
                <a:lnTo>
                  <a:pt x="654427" y="523341"/>
                </a:lnTo>
                <a:lnTo>
                  <a:pt x="658226" y="532264"/>
                </a:lnTo>
                <a:lnTo>
                  <a:pt x="662153" y="541072"/>
                </a:lnTo>
                <a:lnTo>
                  <a:pt x="666773" y="549514"/>
                </a:lnTo>
                <a:lnTo>
                  <a:pt x="672649" y="557341"/>
                </a:lnTo>
                <a:lnTo>
                  <a:pt x="692847" y="572895"/>
                </a:lnTo>
                <a:lnTo>
                  <a:pt x="716718" y="580400"/>
                </a:lnTo>
                <a:lnTo>
                  <a:pt x="741732" y="579485"/>
                </a:lnTo>
                <a:lnTo>
                  <a:pt x="765362" y="569777"/>
                </a:lnTo>
                <a:lnTo>
                  <a:pt x="784464" y="552044"/>
                </a:lnTo>
                <a:lnTo>
                  <a:pt x="795900" y="529633"/>
                </a:lnTo>
                <a:lnTo>
                  <a:pt x="799016" y="504840"/>
                </a:lnTo>
                <a:lnTo>
                  <a:pt x="793159" y="479964"/>
                </a:lnTo>
                <a:lnTo>
                  <a:pt x="779123" y="447772"/>
                </a:lnTo>
                <a:lnTo>
                  <a:pt x="765170" y="415543"/>
                </a:lnTo>
                <a:lnTo>
                  <a:pt x="737440" y="351014"/>
                </a:lnTo>
                <a:lnTo>
                  <a:pt x="711496" y="290145"/>
                </a:lnTo>
                <a:lnTo>
                  <a:pt x="685766" y="229187"/>
                </a:lnTo>
                <a:lnTo>
                  <a:pt x="683653" y="225035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2506791" y="1721487"/>
            <a:ext cx="382270" cy="548005"/>
          </a:xfrm>
          <a:custGeom>
            <a:avLst/>
            <a:gdLst/>
            <a:ahLst/>
            <a:cxnLst/>
            <a:rect l="l" t="t" r="r" b="b"/>
            <a:pathLst>
              <a:path w="382270" h="548005">
                <a:moveTo>
                  <a:pt x="147595" y="0"/>
                </a:moveTo>
                <a:lnTo>
                  <a:pt x="144685" y="2779"/>
                </a:lnTo>
                <a:lnTo>
                  <a:pt x="142334" y="4944"/>
                </a:lnTo>
                <a:lnTo>
                  <a:pt x="781" y="145848"/>
                </a:lnTo>
                <a:lnTo>
                  <a:pt x="0" y="148872"/>
                </a:lnTo>
                <a:lnTo>
                  <a:pt x="8748" y="181191"/>
                </a:lnTo>
                <a:lnTo>
                  <a:pt x="23435" y="236205"/>
                </a:lnTo>
                <a:lnTo>
                  <a:pt x="31667" y="266894"/>
                </a:lnTo>
                <a:lnTo>
                  <a:pt x="33278" y="270097"/>
                </a:lnTo>
                <a:lnTo>
                  <a:pt x="207626" y="497360"/>
                </a:lnTo>
                <a:lnTo>
                  <a:pt x="215136" y="507254"/>
                </a:lnTo>
                <a:lnTo>
                  <a:pt x="271243" y="546435"/>
                </a:lnTo>
                <a:lnTo>
                  <a:pt x="302722" y="547999"/>
                </a:lnTo>
                <a:lnTo>
                  <a:pt x="332837" y="538673"/>
                </a:lnTo>
                <a:lnTo>
                  <a:pt x="358688" y="518786"/>
                </a:lnTo>
                <a:lnTo>
                  <a:pt x="375680" y="491403"/>
                </a:lnTo>
                <a:lnTo>
                  <a:pt x="381921" y="460554"/>
                </a:lnTo>
                <a:lnTo>
                  <a:pt x="377374" y="429347"/>
                </a:lnTo>
                <a:lnTo>
                  <a:pt x="362004" y="400890"/>
                </a:lnTo>
                <a:lnTo>
                  <a:pt x="343232" y="377256"/>
                </a:lnTo>
                <a:lnTo>
                  <a:pt x="236482" y="240556"/>
                </a:lnTo>
                <a:lnTo>
                  <a:pt x="183391" y="171879"/>
                </a:lnTo>
                <a:lnTo>
                  <a:pt x="172922" y="124759"/>
                </a:lnTo>
                <a:lnTo>
                  <a:pt x="165047" y="85476"/>
                </a:lnTo>
                <a:lnTo>
                  <a:pt x="148939" y="4873"/>
                </a:lnTo>
                <a:lnTo>
                  <a:pt x="148310" y="2779"/>
                </a:lnTo>
                <a:lnTo>
                  <a:pt x="147595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2161880" y="599752"/>
            <a:ext cx="327660" cy="327025"/>
          </a:xfrm>
          <a:custGeom>
            <a:avLst/>
            <a:gdLst/>
            <a:ahLst/>
            <a:cxnLst/>
            <a:rect l="l" t="t" r="r" b="b"/>
            <a:pathLst>
              <a:path w="327659" h="327025">
                <a:moveTo>
                  <a:pt x="163402" y="0"/>
                </a:moveTo>
                <a:lnTo>
                  <a:pt x="120046" y="5906"/>
                </a:lnTo>
                <a:lnTo>
                  <a:pt x="81046" y="22431"/>
                </a:lnTo>
                <a:lnTo>
                  <a:pt x="47972" y="48004"/>
                </a:lnTo>
                <a:lnTo>
                  <a:pt x="22393" y="81057"/>
                </a:lnTo>
                <a:lnTo>
                  <a:pt x="5879" y="120021"/>
                </a:lnTo>
                <a:lnTo>
                  <a:pt x="0" y="163325"/>
                </a:lnTo>
                <a:lnTo>
                  <a:pt x="5836" y="206788"/>
                </a:lnTo>
                <a:lnTo>
                  <a:pt x="22365" y="245867"/>
                </a:lnTo>
                <a:lnTo>
                  <a:pt x="48007" y="278986"/>
                </a:lnTo>
                <a:lnTo>
                  <a:pt x="81185" y="304571"/>
                </a:lnTo>
                <a:lnTo>
                  <a:pt x="120320" y="321045"/>
                </a:lnTo>
                <a:lnTo>
                  <a:pt x="163832" y="326835"/>
                </a:lnTo>
                <a:lnTo>
                  <a:pt x="207249" y="320925"/>
                </a:lnTo>
                <a:lnTo>
                  <a:pt x="246290" y="304401"/>
                </a:lnTo>
                <a:lnTo>
                  <a:pt x="279385" y="278835"/>
                </a:lnTo>
                <a:lnTo>
                  <a:pt x="304961" y="245796"/>
                </a:lnTo>
                <a:lnTo>
                  <a:pt x="321445" y="206855"/>
                </a:lnTo>
                <a:lnTo>
                  <a:pt x="327265" y="163581"/>
                </a:lnTo>
                <a:lnTo>
                  <a:pt x="321366" y="120111"/>
                </a:lnTo>
                <a:lnTo>
                  <a:pt x="304795" y="81019"/>
                </a:lnTo>
                <a:lnTo>
                  <a:pt x="279132" y="47884"/>
                </a:lnTo>
                <a:lnTo>
                  <a:pt x="245959" y="22284"/>
                </a:lnTo>
                <a:lnTo>
                  <a:pt x="206855" y="5796"/>
                </a:lnTo>
                <a:lnTo>
                  <a:pt x="163402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871171" y="1139459"/>
            <a:ext cx="372745" cy="332105"/>
          </a:xfrm>
          <a:custGeom>
            <a:avLst/>
            <a:gdLst/>
            <a:ahLst/>
            <a:cxnLst/>
            <a:rect l="l" t="t" r="r" b="b"/>
            <a:pathLst>
              <a:path w="372745" h="332105">
                <a:moveTo>
                  <a:pt x="327324" y="0"/>
                </a:moveTo>
                <a:lnTo>
                  <a:pt x="231200" y="135582"/>
                </a:lnTo>
                <a:lnTo>
                  <a:pt x="227519" y="137968"/>
                </a:lnTo>
                <a:lnTo>
                  <a:pt x="52813" y="189445"/>
                </a:lnTo>
                <a:lnTo>
                  <a:pt x="30717" y="200187"/>
                </a:lnTo>
                <a:lnTo>
                  <a:pt x="13777" y="216998"/>
                </a:lnTo>
                <a:lnTo>
                  <a:pt x="3152" y="238243"/>
                </a:lnTo>
                <a:lnTo>
                  <a:pt x="0" y="262289"/>
                </a:lnTo>
                <a:lnTo>
                  <a:pt x="5025" y="285863"/>
                </a:lnTo>
                <a:lnTo>
                  <a:pt x="35344" y="321531"/>
                </a:lnTo>
                <a:lnTo>
                  <a:pt x="75165" y="331810"/>
                </a:lnTo>
                <a:lnTo>
                  <a:pt x="83756" y="330961"/>
                </a:lnTo>
                <a:lnTo>
                  <a:pt x="92301" y="329048"/>
                </a:lnTo>
                <a:lnTo>
                  <a:pt x="302731" y="268403"/>
                </a:lnTo>
                <a:lnTo>
                  <a:pt x="306268" y="266118"/>
                </a:lnTo>
                <a:lnTo>
                  <a:pt x="368035" y="198488"/>
                </a:lnTo>
                <a:lnTo>
                  <a:pt x="371900" y="194313"/>
                </a:lnTo>
                <a:lnTo>
                  <a:pt x="372628" y="190603"/>
                </a:lnTo>
                <a:lnTo>
                  <a:pt x="361183" y="144612"/>
                </a:lnTo>
                <a:lnTo>
                  <a:pt x="351183" y="104081"/>
                </a:lnTo>
                <a:lnTo>
                  <a:pt x="341246" y="63534"/>
                </a:lnTo>
                <a:lnTo>
                  <a:pt x="329657" y="15997"/>
                </a:lnTo>
                <a:lnTo>
                  <a:pt x="328845" y="8804"/>
                </a:lnTo>
                <a:lnTo>
                  <a:pt x="327324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529699" y="653113"/>
            <a:ext cx="63580" cy="107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612665" y="651834"/>
            <a:ext cx="75110" cy="1113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712608" y="650870"/>
            <a:ext cx="181625" cy="1122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914093" y="653114"/>
            <a:ext cx="67910" cy="1090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001218" y="651833"/>
            <a:ext cx="256427" cy="1103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34878" y="809111"/>
            <a:ext cx="320295" cy="15538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86540" y="809109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392"/>
                </a:lnTo>
              </a:path>
            </a:pathLst>
          </a:custGeom>
          <a:ln w="15329">
            <a:solidFill>
              <a:srgbClr val="4C7C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930298" y="810916"/>
            <a:ext cx="89533" cy="15177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044880" y="809108"/>
            <a:ext cx="108251" cy="1553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174346" y="810919"/>
            <a:ext cx="110273" cy="15357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24943" y="1036722"/>
            <a:ext cx="772098" cy="61106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07251" y="650517"/>
            <a:ext cx="893419" cy="100964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591856" y="2675040"/>
            <a:ext cx="3652520" cy="810260"/>
          </a:xfrm>
          <a:custGeom>
            <a:avLst/>
            <a:gdLst/>
            <a:ahLst/>
            <a:cxnLst/>
            <a:rect l="l" t="t" r="r" b="b"/>
            <a:pathLst>
              <a:path w="3652520" h="810260">
                <a:moveTo>
                  <a:pt x="3533862" y="0"/>
                </a:moveTo>
                <a:lnTo>
                  <a:pt x="118361" y="0"/>
                </a:lnTo>
                <a:lnTo>
                  <a:pt x="72405" y="9339"/>
                </a:lnTo>
                <a:lnTo>
                  <a:pt x="34770" y="34767"/>
                </a:lnTo>
                <a:lnTo>
                  <a:pt x="9340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40" y="737829"/>
                </a:lnTo>
                <a:lnTo>
                  <a:pt x="34770" y="775464"/>
                </a:lnTo>
                <a:lnTo>
                  <a:pt x="72405" y="800893"/>
                </a:lnTo>
                <a:lnTo>
                  <a:pt x="118361" y="810232"/>
                </a:lnTo>
                <a:lnTo>
                  <a:pt x="3533862" y="810232"/>
                </a:lnTo>
                <a:lnTo>
                  <a:pt x="3579818" y="800893"/>
                </a:lnTo>
                <a:lnTo>
                  <a:pt x="3617453" y="775464"/>
                </a:lnTo>
                <a:lnTo>
                  <a:pt x="3642884" y="737829"/>
                </a:lnTo>
                <a:lnTo>
                  <a:pt x="3652224" y="691870"/>
                </a:lnTo>
                <a:lnTo>
                  <a:pt x="3652224" y="118355"/>
                </a:lnTo>
                <a:lnTo>
                  <a:pt x="3642884" y="72400"/>
                </a:lnTo>
                <a:lnTo>
                  <a:pt x="3617453" y="34767"/>
                </a:lnTo>
                <a:lnTo>
                  <a:pt x="3579818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584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308146" y="3548606"/>
            <a:ext cx="222555" cy="19886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3091751" y="2707444"/>
            <a:ext cx="2655570" cy="6845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07010">
              <a:lnSpc>
                <a:spcPct val="100499"/>
              </a:lnSpc>
              <a:spcBef>
                <a:spcPts val="95"/>
              </a:spcBef>
            </a:pP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How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this </a:t>
            </a:r>
            <a:r>
              <a:rPr sz="2150" b="1" spc="10" dirty="0">
                <a:solidFill>
                  <a:srgbClr val="FFFFFF"/>
                </a:solidFill>
                <a:latin typeface="Arial Narrow"/>
                <a:cs typeface="Arial Narrow"/>
              </a:rPr>
              <a:t>technology  improves </a:t>
            </a: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patients</a:t>
            </a:r>
            <a:r>
              <a:rPr sz="2150" b="1" spc="-8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b="1" spc="-25" dirty="0">
                <a:solidFill>
                  <a:srgbClr val="FFFFFF"/>
                </a:solidFill>
                <a:latin typeface="Arial Narrow"/>
                <a:cs typeface="Arial Narrow"/>
              </a:rPr>
              <a:t>lives?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12163" y="2675040"/>
            <a:ext cx="1842770" cy="810260"/>
          </a:xfrm>
          <a:custGeom>
            <a:avLst/>
            <a:gdLst/>
            <a:ahLst/>
            <a:cxnLst/>
            <a:rect l="l" t="t" r="r" b="b"/>
            <a:pathLst>
              <a:path w="1842770" h="810260">
                <a:moveTo>
                  <a:pt x="1723980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39" y="737829"/>
                </a:lnTo>
                <a:lnTo>
                  <a:pt x="34767" y="775464"/>
                </a:lnTo>
                <a:lnTo>
                  <a:pt x="72400" y="800893"/>
                </a:lnTo>
                <a:lnTo>
                  <a:pt x="118355" y="810232"/>
                </a:lnTo>
                <a:lnTo>
                  <a:pt x="1723980" y="810232"/>
                </a:lnTo>
                <a:lnTo>
                  <a:pt x="1769939" y="800893"/>
                </a:lnTo>
                <a:lnTo>
                  <a:pt x="1807574" y="775464"/>
                </a:lnTo>
                <a:lnTo>
                  <a:pt x="1833003" y="737829"/>
                </a:lnTo>
                <a:lnTo>
                  <a:pt x="1842342" y="691870"/>
                </a:lnTo>
                <a:lnTo>
                  <a:pt x="1842342" y="118355"/>
                </a:lnTo>
                <a:lnTo>
                  <a:pt x="1833003" y="72400"/>
                </a:lnTo>
                <a:lnTo>
                  <a:pt x="1807574" y="34767"/>
                </a:lnTo>
                <a:lnTo>
                  <a:pt x="1769939" y="9339"/>
                </a:lnTo>
                <a:lnTo>
                  <a:pt x="1723980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322055" y="3548606"/>
            <a:ext cx="222558" cy="19886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1134460" y="2873782"/>
            <a:ext cx="598170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Gaps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1871237" y="2675040"/>
            <a:ext cx="1842770" cy="810260"/>
          </a:xfrm>
          <a:custGeom>
            <a:avLst/>
            <a:gdLst/>
            <a:ahLst/>
            <a:cxnLst/>
            <a:rect l="l" t="t" r="r" b="b"/>
            <a:pathLst>
              <a:path w="1842769" h="810260">
                <a:moveTo>
                  <a:pt x="1723980" y="0"/>
                </a:moveTo>
                <a:lnTo>
                  <a:pt x="118355" y="0"/>
                </a:lnTo>
                <a:lnTo>
                  <a:pt x="72398" y="9339"/>
                </a:lnTo>
                <a:lnTo>
                  <a:pt x="34765" y="34767"/>
                </a:lnTo>
                <a:lnTo>
                  <a:pt x="9338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38" y="737829"/>
                </a:lnTo>
                <a:lnTo>
                  <a:pt x="34765" y="775464"/>
                </a:lnTo>
                <a:lnTo>
                  <a:pt x="72398" y="800893"/>
                </a:lnTo>
                <a:lnTo>
                  <a:pt x="118355" y="810232"/>
                </a:lnTo>
                <a:lnTo>
                  <a:pt x="1723980" y="810232"/>
                </a:lnTo>
                <a:lnTo>
                  <a:pt x="1769936" y="800893"/>
                </a:lnTo>
                <a:lnTo>
                  <a:pt x="1807572" y="775464"/>
                </a:lnTo>
                <a:lnTo>
                  <a:pt x="1833002" y="737829"/>
                </a:lnTo>
                <a:lnTo>
                  <a:pt x="1842342" y="691870"/>
                </a:lnTo>
                <a:lnTo>
                  <a:pt x="1842342" y="118355"/>
                </a:lnTo>
                <a:lnTo>
                  <a:pt x="1833002" y="72400"/>
                </a:lnTo>
                <a:lnTo>
                  <a:pt x="1807572" y="34767"/>
                </a:lnTo>
                <a:lnTo>
                  <a:pt x="1769936" y="9339"/>
                </a:lnTo>
                <a:lnTo>
                  <a:pt x="1723980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2681126" y="3548606"/>
            <a:ext cx="222555" cy="19886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12493528" y="2873782"/>
            <a:ext cx="598170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Gaps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7970173" y="2675040"/>
            <a:ext cx="3652520" cy="810260"/>
          </a:xfrm>
          <a:custGeom>
            <a:avLst/>
            <a:gdLst/>
            <a:ahLst/>
            <a:cxnLst/>
            <a:rect l="l" t="t" r="r" b="b"/>
            <a:pathLst>
              <a:path w="3652520" h="810260">
                <a:moveTo>
                  <a:pt x="3533862" y="0"/>
                </a:moveTo>
                <a:lnTo>
                  <a:pt x="118361" y="0"/>
                </a:lnTo>
                <a:lnTo>
                  <a:pt x="72403" y="9339"/>
                </a:lnTo>
                <a:lnTo>
                  <a:pt x="34768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39" y="737829"/>
                </a:lnTo>
                <a:lnTo>
                  <a:pt x="34768" y="775464"/>
                </a:lnTo>
                <a:lnTo>
                  <a:pt x="72403" y="800893"/>
                </a:lnTo>
                <a:lnTo>
                  <a:pt x="118361" y="810232"/>
                </a:lnTo>
                <a:lnTo>
                  <a:pt x="3533862" y="810232"/>
                </a:lnTo>
                <a:lnTo>
                  <a:pt x="3579817" y="800893"/>
                </a:lnTo>
                <a:lnTo>
                  <a:pt x="3617451" y="775464"/>
                </a:lnTo>
                <a:lnTo>
                  <a:pt x="3642879" y="737829"/>
                </a:lnTo>
                <a:lnTo>
                  <a:pt x="3652218" y="691870"/>
                </a:lnTo>
                <a:lnTo>
                  <a:pt x="3652218" y="118355"/>
                </a:lnTo>
                <a:lnTo>
                  <a:pt x="3642879" y="72400"/>
                </a:lnTo>
                <a:lnTo>
                  <a:pt x="3617451" y="34767"/>
                </a:lnTo>
                <a:lnTo>
                  <a:pt x="3579817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584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9686460" y="3548606"/>
            <a:ext cx="222556" cy="19886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8274158" y="2707444"/>
            <a:ext cx="3047365" cy="6845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3845" marR="5080" indent="-271780">
              <a:lnSpc>
                <a:spcPct val="100499"/>
              </a:lnSpc>
              <a:spcBef>
                <a:spcPts val="95"/>
              </a:spcBef>
            </a:pPr>
            <a:r>
              <a:rPr sz="2150" b="1" spc="65" dirty="0">
                <a:solidFill>
                  <a:srgbClr val="FFFFFF"/>
                </a:solidFill>
                <a:latin typeface="Arial Narrow"/>
                <a:cs typeface="Arial Narrow"/>
              </a:rPr>
              <a:t>What </a:t>
            </a: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are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patient’s</a:t>
            </a:r>
            <a:r>
              <a:rPr sz="2150" b="1" spc="-15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concerns  </a:t>
            </a:r>
            <a:r>
              <a:rPr sz="2150" b="1" spc="15" dirty="0">
                <a:solidFill>
                  <a:srgbClr val="FFFFFF"/>
                </a:solidFill>
                <a:latin typeface="Arial Narrow"/>
                <a:cs typeface="Arial Narrow"/>
              </a:rPr>
              <a:t>about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this</a:t>
            </a:r>
            <a:r>
              <a:rPr sz="2150" b="1" spc="-4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b="1" dirty="0">
                <a:solidFill>
                  <a:srgbClr val="FFFFFF"/>
                </a:solidFill>
                <a:latin typeface="Arial Narrow"/>
                <a:cs typeface="Arial Narrow"/>
              </a:rPr>
              <a:t>technology?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43" name="object 43"/>
          <p:cNvSpPr txBox="1">
            <a:spLocks noGrp="1"/>
          </p:cNvSpPr>
          <p:nvPr>
            <p:ph type="title"/>
          </p:nvPr>
        </p:nvSpPr>
        <p:spPr>
          <a:xfrm>
            <a:off x="3661934" y="932117"/>
            <a:ext cx="6811009" cy="8223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30" dirty="0"/>
              <a:t>Patients </a:t>
            </a:r>
            <a:r>
              <a:rPr spc="-35" dirty="0"/>
              <a:t>in </a:t>
            </a:r>
            <a:r>
              <a:rPr spc="95" dirty="0"/>
              <a:t>a </a:t>
            </a:r>
            <a:r>
              <a:rPr spc="40" dirty="0"/>
              <a:t>Digital</a:t>
            </a:r>
            <a:r>
              <a:rPr spc="-150" dirty="0"/>
              <a:t> </a:t>
            </a:r>
            <a:r>
              <a:rPr spc="45" dirty="0"/>
              <a:t>World</a:t>
            </a:r>
          </a:p>
        </p:txBody>
      </p:sp>
      <p:sp>
        <p:nvSpPr>
          <p:cNvPr id="44" name="object 44"/>
          <p:cNvSpPr/>
          <p:nvPr/>
        </p:nvSpPr>
        <p:spPr>
          <a:xfrm>
            <a:off x="3673490" y="506485"/>
            <a:ext cx="6762750" cy="373380"/>
          </a:xfrm>
          <a:custGeom>
            <a:avLst/>
            <a:gdLst/>
            <a:ahLst/>
            <a:cxnLst/>
            <a:rect l="l" t="t" r="r" b="b"/>
            <a:pathLst>
              <a:path w="6762750" h="373380">
                <a:moveTo>
                  <a:pt x="6576161" y="0"/>
                </a:moveTo>
                <a:lnTo>
                  <a:pt x="186397" y="0"/>
                </a:lnTo>
                <a:lnTo>
                  <a:pt x="136993" y="6687"/>
                </a:lnTo>
                <a:lnTo>
                  <a:pt x="92508" y="25543"/>
                </a:lnTo>
                <a:lnTo>
                  <a:pt x="54754" y="54754"/>
                </a:lnTo>
                <a:lnTo>
                  <a:pt x="25543" y="92508"/>
                </a:lnTo>
                <a:lnTo>
                  <a:pt x="6687" y="136993"/>
                </a:lnTo>
                <a:lnTo>
                  <a:pt x="0" y="186397"/>
                </a:lnTo>
                <a:lnTo>
                  <a:pt x="6687" y="235801"/>
                </a:lnTo>
                <a:lnTo>
                  <a:pt x="25543" y="280287"/>
                </a:lnTo>
                <a:lnTo>
                  <a:pt x="54754" y="318041"/>
                </a:lnTo>
                <a:lnTo>
                  <a:pt x="92508" y="347252"/>
                </a:lnTo>
                <a:lnTo>
                  <a:pt x="136993" y="366107"/>
                </a:lnTo>
                <a:lnTo>
                  <a:pt x="186397" y="372795"/>
                </a:lnTo>
                <a:lnTo>
                  <a:pt x="6576161" y="372795"/>
                </a:lnTo>
                <a:lnTo>
                  <a:pt x="6625565" y="366107"/>
                </a:lnTo>
                <a:lnTo>
                  <a:pt x="6670049" y="347252"/>
                </a:lnTo>
                <a:lnTo>
                  <a:pt x="6707802" y="318041"/>
                </a:lnTo>
                <a:lnTo>
                  <a:pt x="6737011" y="280287"/>
                </a:lnTo>
                <a:lnTo>
                  <a:pt x="6755866" y="235801"/>
                </a:lnTo>
                <a:lnTo>
                  <a:pt x="6762553" y="186397"/>
                </a:lnTo>
                <a:lnTo>
                  <a:pt x="6755866" y="136993"/>
                </a:lnTo>
                <a:lnTo>
                  <a:pt x="6737011" y="92508"/>
                </a:lnTo>
                <a:lnTo>
                  <a:pt x="6707802" y="54754"/>
                </a:lnTo>
                <a:lnTo>
                  <a:pt x="6670049" y="25543"/>
                </a:lnTo>
                <a:lnTo>
                  <a:pt x="6625565" y="6687"/>
                </a:lnTo>
                <a:lnTo>
                  <a:pt x="6576161" y="0"/>
                </a:lnTo>
                <a:close/>
              </a:path>
            </a:pathLst>
          </a:custGeom>
          <a:solidFill>
            <a:srgbClr val="F584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3840759" y="570431"/>
            <a:ext cx="6386195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Breakout </a:t>
            </a:r>
            <a:r>
              <a:rPr sz="1300" b="1" spc="-20" dirty="0">
                <a:solidFill>
                  <a:srgbClr val="FFFFFF"/>
                </a:solidFill>
                <a:latin typeface="Arial Narrow"/>
                <a:cs typeface="Arial Narrow"/>
              </a:rPr>
              <a:t>discussion: </a:t>
            </a:r>
            <a:r>
              <a:rPr sz="1300" b="1" spc="45" dirty="0">
                <a:solidFill>
                  <a:srgbClr val="FFFFFF"/>
                </a:solidFill>
                <a:latin typeface="Arial Narrow"/>
                <a:cs typeface="Arial Narrow"/>
              </a:rPr>
              <a:t>What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will </a:t>
            </a:r>
            <a:r>
              <a:rPr sz="1300" b="1" spc="25" dirty="0">
                <a:solidFill>
                  <a:srgbClr val="FFFFFF"/>
                </a:solidFill>
                <a:latin typeface="Arial Narrow"/>
                <a:cs typeface="Arial Narrow"/>
              </a:rPr>
              <a:t>the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digital </a:t>
            </a:r>
            <a:r>
              <a:rPr sz="1300" b="1" spc="20" dirty="0">
                <a:solidFill>
                  <a:srgbClr val="FFFFFF"/>
                </a:solidFill>
                <a:latin typeface="Arial Narrow"/>
                <a:cs typeface="Arial Narrow"/>
              </a:rPr>
              <a:t>health </a:t>
            </a:r>
            <a:r>
              <a:rPr sz="1300" b="1" spc="5" dirty="0">
                <a:solidFill>
                  <a:srgbClr val="FFFFFF"/>
                </a:solidFill>
                <a:latin typeface="Arial Narrow"/>
                <a:cs typeface="Arial Narrow"/>
              </a:rPr>
              <a:t>revolution </a:t>
            </a:r>
            <a:r>
              <a:rPr sz="1300" b="1" spc="40" dirty="0">
                <a:solidFill>
                  <a:srgbClr val="FFFFFF"/>
                </a:solidFill>
                <a:latin typeface="Arial Narrow"/>
                <a:cs typeface="Arial Narrow"/>
              </a:rPr>
              <a:t>mean </a:t>
            </a:r>
            <a:r>
              <a:rPr sz="1300" b="1" spc="25" dirty="0">
                <a:solidFill>
                  <a:srgbClr val="FFFFFF"/>
                </a:solidFill>
                <a:latin typeface="Arial Narrow"/>
                <a:cs typeface="Arial Narrow"/>
              </a:rPr>
              <a:t>for </a:t>
            </a:r>
            <a:r>
              <a:rPr sz="1300" b="1" spc="15" dirty="0">
                <a:solidFill>
                  <a:srgbClr val="FFFFFF"/>
                </a:solidFill>
                <a:latin typeface="Arial Narrow"/>
                <a:cs typeface="Arial Narrow"/>
              </a:rPr>
              <a:t>patients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and </a:t>
            </a:r>
            <a:r>
              <a:rPr sz="1300" b="1" spc="15" dirty="0">
                <a:solidFill>
                  <a:srgbClr val="FFFFFF"/>
                </a:solidFill>
                <a:latin typeface="Arial Narrow"/>
                <a:cs typeface="Arial Narrow"/>
              </a:rPr>
              <a:t>their</a:t>
            </a:r>
            <a:r>
              <a:rPr sz="1300" b="1" spc="-8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families?</a:t>
            </a:r>
            <a:endParaRPr sz="1300">
              <a:latin typeface="Arial Narrow"/>
              <a:cs typeface="Arial Narrow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7539644" y="11480677"/>
            <a:ext cx="198867" cy="22255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441427" y="11480677"/>
            <a:ext cx="198862" cy="22255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903594" y="11870054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79">
                <a:moveTo>
                  <a:pt x="379828" y="677722"/>
                </a:moveTo>
                <a:lnTo>
                  <a:pt x="0" y="677722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624882" y="11100682"/>
            <a:ext cx="935603" cy="93561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624877" y="11100685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6632067" y="12125560"/>
            <a:ext cx="945515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1290" marR="5080" indent="-149225">
              <a:lnSpc>
                <a:spcPct val="102499"/>
              </a:lnSpc>
              <a:spcBef>
                <a:spcPts val="95"/>
              </a:spcBef>
            </a:pPr>
            <a:r>
              <a:rPr sz="1100" b="1" spc="-15" dirty="0">
                <a:solidFill>
                  <a:srgbClr val="4E7E88"/>
                </a:solidFill>
                <a:latin typeface="Lucida Sans"/>
                <a:cs typeface="Lucida Sans"/>
              </a:rPr>
              <a:t>MEDICATION  </a:t>
            </a:r>
            <a:r>
              <a:rPr sz="1100" b="1" spc="-5" dirty="0">
                <a:solidFill>
                  <a:srgbClr val="4E7E88"/>
                </a:solidFill>
                <a:latin typeface="Lucida Sans"/>
                <a:cs typeface="Lucida Sans"/>
              </a:rPr>
              <a:t>SUPPORT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6996237" y="11265754"/>
            <a:ext cx="214136" cy="33224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017826" y="11676646"/>
            <a:ext cx="230607" cy="10359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781312" y="11624691"/>
            <a:ext cx="622935" cy="220979"/>
          </a:xfrm>
          <a:custGeom>
            <a:avLst/>
            <a:gdLst/>
            <a:ahLst/>
            <a:cxnLst/>
            <a:rect l="l" t="t" r="r" b="b"/>
            <a:pathLst>
              <a:path w="622934" h="220979">
                <a:moveTo>
                  <a:pt x="431532" y="62393"/>
                </a:moveTo>
                <a:lnTo>
                  <a:pt x="269852" y="7748"/>
                </a:lnTo>
                <a:lnTo>
                  <a:pt x="214552" y="0"/>
                </a:lnTo>
                <a:lnTo>
                  <a:pt x="168009" y="1344"/>
                </a:lnTo>
                <a:lnTo>
                  <a:pt x="104924" y="15317"/>
                </a:lnTo>
                <a:lnTo>
                  <a:pt x="0" y="45452"/>
                </a:lnTo>
                <a:lnTo>
                  <a:pt x="28780" y="177450"/>
                </a:lnTo>
                <a:lnTo>
                  <a:pt x="83574" y="164987"/>
                </a:lnTo>
                <a:lnTo>
                  <a:pt x="113976" y="158588"/>
                </a:lnTo>
                <a:lnTo>
                  <a:pt x="130912" y="156230"/>
                </a:lnTo>
                <a:lnTo>
                  <a:pt x="145305" y="155893"/>
                </a:lnTo>
                <a:lnTo>
                  <a:pt x="171236" y="161217"/>
                </a:lnTo>
                <a:lnTo>
                  <a:pt x="210237" y="174160"/>
                </a:lnTo>
                <a:lnTo>
                  <a:pt x="254451" y="190182"/>
                </a:lnTo>
                <a:lnTo>
                  <a:pt x="296021" y="204740"/>
                </a:lnTo>
                <a:lnTo>
                  <a:pt x="338233" y="214139"/>
                </a:lnTo>
                <a:lnTo>
                  <a:pt x="382184" y="218807"/>
                </a:lnTo>
                <a:lnTo>
                  <a:pt x="416729" y="220396"/>
                </a:lnTo>
                <a:lnTo>
                  <a:pt x="430720" y="220559"/>
                </a:lnTo>
                <a:lnTo>
                  <a:pt x="596766" y="131640"/>
                </a:lnTo>
                <a:lnTo>
                  <a:pt x="610533" y="122211"/>
                </a:lnTo>
                <a:lnTo>
                  <a:pt x="619432" y="108514"/>
                </a:lnTo>
                <a:lnTo>
                  <a:pt x="622733" y="92356"/>
                </a:lnTo>
                <a:lnTo>
                  <a:pt x="619707" y="75545"/>
                </a:lnTo>
                <a:lnTo>
                  <a:pt x="610627" y="61264"/>
                </a:lnTo>
                <a:lnTo>
                  <a:pt x="597429" y="52020"/>
                </a:lnTo>
                <a:lnTo>
                  <a:pt x="581854" y="48583"/>
                </a:lnTo>
                <a:lnTo>
                  <a:pt x="565641" y="51722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237983" y="11676412"/>
            <a:ext cx="109220" cy="55244"/>
          </a:xfrm>
          <a:custGeom>
            <a:avLst/>
            <a:gdLst/>
            <a:ahLst/>
            <a:cxnLst/>
            <a:rect l="l" t="t" r="r" b="b"/>
            <a:pathLst>
              <a:path w="109220" h="55245">
                <a:moveTo>
                  <a:pt x="108973" y="0"/>
                </a:moveTo>
                <a:lnTo>
                  <a:pt x="0" y="55187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539644" y="16927692"/>
            <a:ext cx="198867" cy="22256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441427" y="16927692"/>
            <a:ext cx="198862" cy="222561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903594" y="17313645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80">
                <a:moveTo>
                  <a:pt x="379828" y="677722"/>
                </a:moveTo>
                <a:lnTo>
                  <a:pt x="0" y="677722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624882" y="16544272"/>
            <a:ext cx="935603" cy="93560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624877" y="16544273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6412856" y="17569147"/>
            <a:ext cx="1383030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27660" marR="5080" indent="-315595">
              <a:lnSpc>
                <a:spcPct val="102499"/>
              </a:lnSpc>
              <a:spcBef>
                <a:spcPts val="95"/>
              </a:spcBef>
            </a:pPr>
            <a:r>
              <a:rPr sz="1100" b="1" spc="-30" dirty="0">
                <a:solidFill>
                  <a:srgbClr val="4E7E88"/>
                </a:solidFill>
                <a:latin typeface="Lucida Sans"/>
                <a:cs typeface="Lucida Sans"/>
              </a:rPr>
              <a:t>DIGITAL</a:t>
            </a:r>
            <a:r>
              <a:rPr sz="1100" b="1" spc="-130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dirty="0">
                <a:solidFill>
                  <a:srgbClr val="4E7E88"/>
                </a:solidFill>
                <a:latin typeface="Lucida Sans"/>
                <a:cs typeface="Lucida Sans"/>
              </a:rPr>
              <a:t>PERSONAL  </a:t>
            </a:r>
            <a:r>
              <a:rPr sz="1100" b="1" spc="-25" dirty="0">
                <a:solidFill>
                  <a:srgbClr val="4E7E88"/>
                </a:solidFill>
                <a:latin typeface="Lucida Sans"/>
                <a:cs typeface="Lucida Sans"/>
              </a:rPr>
              <a:t>ASSISTANT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6873157" y="16925036"/>
            <a:ext cx="158876" cy="15887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945441" y="17135699"/>
            <a:ext cx="12065" cy="12065"/>
          </a:xfrm>
          <a:custGeom>
            <a:avLst/>
            <a:gdLst/>
            <a:ahLst/>
            <a:cxnLst/>
            <a:rect l="l" t="t" r="r" b="b"/>
            <a:pathLst>
              <a:path w="12065" h="12065">
                <a:moveTo>
                  <a:pt x="11929" y="5964"/>
                </a:moveTo>
                <a:lnTo>
                  <a:pt x="11929" y="9263"/>
                </a:lnTo>
                <a:lnTo>
                  <a:pt x="9263" y="11929"/>
                </a:lnTo>
                <a:lnTo>
                  <a:pt x="5964" y="11929"/>
                </a:lnTo>
                <a:lnTo>
                  <a:pt x="2666" y="11929"/>
                </a:lnTo>
                <a:lnTo>
                  <a:pt x="0" y="9263"/>
                </a:lnTo>
                <a:lnTo>
                  <a:pt x="0" y="5964"/>
                </a:lnTo>
                <a:lnTo>
                  <a:pt x="0" y="2666"/>
                </a:lnTo>
                <a:lnTo>
                  <a:pt x="2666" y="0"/>
                </a:lnTo>
                <a:lnTo>
                  <a:pt x="5964" y="0"/>
                </a:lnTo>
                <a:lnTo>
                  <a:pt x="9263" y="0"/>
                </a:lnTo>
                <a:lnTo>
                  <a:pt x="11917" y="2666"/>
                </a:lnTo>
                <a:lnTo>
                  <a:pt x="11929" y="5964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826143" y="16825515"/>
            <a:ext cx="250825" cy="346075"/>
          </a:xfrm>
          <a:custGeom>
            <a:avLst/>
            <a:gdLst/>
            <a:ahLst/>
            <a:cxnLst/>
            <a:rect l="l" t="t" r="r" b="b"/>
            <a:pathLst>
              <a:path w="250825" h="346075">
                <a:moveTo>
                  <a:pt x="250526" y="322916"/>
                </a:moveTo>
                <a:lnTo>
                  <a:pt x="248704" y="331871"/>
                </a:lnTo>
                <a:lnTo>
                  <a:pt x="243746" y="339201"/>
                </a:lnTo>
                <a:lnTo>
                  <a:pt x="236411" y="344153"/>
                </a:lnTo>
                <a:lnTo>
                  <a:pt x="227460" y="345971"/>
                </a:lnTo>
                <a:lnTo>
                  <a:pt x="23066" y="345971"/>
                </a:lnTo>
                <a:lnTo>
                  <a:pt x="14109" y="344152"/>
                </a:lnTo>
                <a:lnTo>
                  <a:pt x="6775" y="339200"/>
                </a:lnTo>
                <a:lnTo>
                  <a:pt x="1819" y="331866"/>
                </a:lnTo>
                <a:lnTo>
                  <a:pt x="0" y="322904"/>
                </a:lnTo>
                <a:lnTo>
                  <a:pt x="0" y="23066"/>
                </a:lnTo>
                <a:lnTo>
                  <a:pt x="1819" y="14112"/>
                </a:lnTo>
                <a:lnTo>
                  <a:pt x="6775" y="6777"/>
                </a:lnTo>
                <a:lnTo>
                  <a:pt x="14109" y="1820"/>
                </a:lnTo>
                <a:lnTo>
                  <a:pt x="23066" y="0"/>
                </a:lnTo>
                <a:lnTo>
                  <a:pt x="227460" y="0"/>
                </a:lnTo>
                <a:lnTo>
                  <a:pt x="236410" y="1820"/>
                </a:lnTo>
                <a:lnTo>
                  <a:pt x="243742" y="6777"/>
                </a:lnTo>
                <a:lnTo>
                  <a:pt x="248699" y="14112"/>
                </a:lnTo>
                <a:lnTo>
                  <a:pt x="250526" y="23066"/>
                </a:lnTo>
                <a:lnTo>
                  <a:pt x="250526" y="322916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934701" y="16855347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789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187107" y="16732877"/>
            <a:ext cx="116205" cy="116205"/>
          </a:xfrm>
          <a:custGeom>
            <a:avLst/>
            <a:gdLst/>
            <a:ahLst/>
            <a:cxnLst/>
            <a:rect l="l" t="t" r="r" b="b"/>
            <a:pathLst>
              <a:path w="116204" h="116205">
                <a:moveTo>
                  <a:pt x="116107" y="58050"/>
                </a:moveTo>
                <a:lnTo>
                  <a:pt x="111543" y="80641"/>
                </a:lnTo>
                <a:lnTo>
                  <a:pt x="99100" y="99094"/>
                </a:lnTo>
                <a:lnTo>
                  <a:pt x="80647" y="111537"/>
                </a:lnTo>
                <a:lnTo>
                  <a:pt x="58056" y="116101"/>
                </a:lnTo>
                <a:lnTo>
                  <a:pt x="35446" y="111537"/>
                </a:lnTo>
                <a:lnTo>
                  <a:pt x="16994" y="99094"/>
                </a:lnTo>
                <a:lnTo>
                  <a:pt x="4558" y="80641"/>
                </a:lnTo>
                <a:lnTo>
                  <a:pt x="0" y="58050"/>
                </a:lnTo>
                <a:lnTo>
                  <a:pt x="4558" y="35459"/>
                </a:lnTo>
                <a:lnTo>
                  <a:pt x="16994" y="17006"/>
                </a:lnTo>
                <a:lnTo>
                  <a:pt x="35446" y="4563"/>
                </a:lnTo>
                <a:lnTo>
                  <a:pt x="58056" y="0"/>
                </a:lnTo>
                <a:lnTo>
                  <a:pt x="80647" y="4563"/>
                </a:lnTo>
                <a:lnTo>
                  <a:pt x="99100" y="17006"/>
                </a:lnTo>
                <a:lnTo>
                  <a:pt x="111543" y="35459"/>
                </a:lnTo>
                <a:lnTo>
                  <a:pt x="116107" y="58050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187109" y="17090874"/>
            <a:ext cx="126364" cy="203200"/>
          </a:xfrm>
          <a:custGeom>
            <a:avLst/>
            <a:gdLst/>
            <a:ahLst/>
            <a:cxnLst/>
            <a:rect l="l" t="t" r="r" b="b"/>
            <a:pathLst>
              <a:path w="126365" h="203200">
                <a:moveTo>
                  <a:pt x="0" y="0"/>
                </a:moveTo>
                <a:lnTo>
                  <a:pt x="19350" y="203188"/>
                </a:lnTo>
                <a:lnTo>
                  <a:pt x="96756" y="203188"/>
                </a:lnTo>
                <a:lnTo>
                  <a:pt x="125782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138730" y="16975881"/>
            <a:ext cx="48895" cy="115570"/>
          </a:xfrm>
          <a:custGeom>
            <a:avLst/>
            <a:gdLst/>
            <a:ahLst/>
            <a:cxnLst/>
            <a:rect l="l" t="t" r="r" b="b"/>
            <a:pathLst>
              <a:path w="48895" h="115569">
                <a:moveTo>
                  <a:pt x="0" y="0"/>
                </a:moveTo>
                <a:lnTo>
                  <a:pt x="0" y="114991"/>
                </a:lnTo>
                <a:lnTo>
                  <a:pt x="48375" y="114991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312892" y="16975881"/>
            <a:ext cx="38735" cy="115570"/>
          </a:xfrm>
          <a:custGeom>
            <a:avLst/>
            <a:gdLst/>
            <a:ahLst/>
            <a:cxnLst/>
            <a:rect l="l" t="t" r="r" b="b"/>
            <a:pathLst>
              <a:path w="38734" h="115569">
                <a:moveTo>
                  <a:pt x="38700" y="0"/>
                </a:moveTo>
                <a:lnTo>
                  <a:pt x="38700" y="114991"/>
                </a:lnTo>
                <a:lnTo>
                  <a:pt x="0" y="114991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138728" y="16868330"/>
            <a:ext cx="213360" cy="106680"/>
          </a:xfrm>
          <a:custGeom>
            <a:avLst/>
            <a:gdLst/>
            <a:ahLst/>
            <a:cxnLst/>
            <a:rect l="l" t="t" r="r" b="b"/>
            <a:pathLst>
              <a:path w="213359" h="106680">
                <a:moveTo>
                  <a:pt x="212864" y="106438"/>
                </a:moveTo>
                <a:lnTo>
                  <a:pt x="204502" y="65017"/>
                </a:lnTo>
                <a:lnTo>
                  <a:pt x="181696" y="31183"/>
                </a:lnTo>
                <a:lnTo>
                  <a:pt x="147866" y="8367"/>
                </a:lnTo>
                <a:lnTo>
                  <a:pt x="106432" y="0"/>
                </a:lnTo>
                <a:lnTo>
                  <a:pt x="65007" y="8367"/>
                </a:lnTo>
                <a:lnTo>
                  <a:pt x="31176" y="31183"/>
                </a:lnTo>
                <a:lnTo>
                  <a:pt x="8365" y="65017"/>
                </a:lnTo>
                <a:lnTo>
                  <a:pt x="0" y="106438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539644" y="6170856"/>
            <a:ext cx="198867" cy="22256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441427" y="6170856"/>
            <a:ext cx="198862" cy="222562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903594" y="6563669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79">
                <a:moveTo>
                  <a:pt x="379828" y="677722"/>
                </a:moveTo>
                <a:lnTo>
                  <a:pt x="0" y="677722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624882" y="5794296"/>
            <a:ext cx="935603" cy="935609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624877" y="5794299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6615789" y="6819172"/>
            <a:ext cx="1014730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19710">
              <a:lnSpc>
                <a:spcPct val="102499"/>
              </a:lnSpc>
              <a:spcBef>
                <a:spcPts val="95"/>
              </a:spcBef>
            </a:pPr>
            <a:r>
              <a:rPr sz="1100" b="1" spc="-20" dirty="0">
                <a:solidFill>
                  <a:srgbClr val="4E7E88"/>
                </a:solidFill>
                <a:latin typeface="Lucida Sans"/>
                <a:cs typeface="Lucida Sans"/>
              </a:rPr>
              <a:t>SOCIAL  </a:t>
            </a:r>
            <a:r>
              <a:rPr sz="1100" b="1" spc="5" dirty="0">
                <a:solidFill>
                  <a:srgbClr val="4E7E88"/>
                </a:solidFill>
                <a:latin typeface="Lucida Sans"/>
                <a:cs typeface="Lucida Sans"/>
              </a:rPr>
              <a:t>NETWORKING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7028888" y="6024545"/>
            <a:ext cx="328295" cy="255270"/>
          </a:xfrm>
          <a:custGeom>
            <a:avLst/>
            <a:gdLst/>
            <a:ahLst/>
            <a:cxnLst/>
            <a:rect l="l" t="t" r="r" b="b"/>
            <a:pathLst>
              <a:path w="328295" h="255270">
                <a:moveTo>
                  <a:pt x="255179" y="255179"/>
                </a:moveTo>
                <a:lnTo>
                  <a:pt x="309859" y="255179"/>
                </a:lnTo>
                <a:lnTo>
                  <a:pt x="316938" y="253741"/>
                </a:lnTo>
                <a:lnTo>
                  <a:pt x="322734" y="249824"/>
                </a:lnTo>
                <a:lnTo>
                  <a:pt x="326650" y="244028"/>
                </a:lnTo>
                <a:lnTo>
                  <a:pt x="328088" y="236950"/>
                </a:lnTo>
                <a:lnTo>
                  <a:pt x="328088" y="18222"/>
                </a:lnTo>
                <a:lnTo>
                  <a:pt x="326650" y="11147"/>
                </a:lnTo>
                <a:lnTo>
                  <a:pt x="322734" y="5353"/>
                </a:lnTo>
                <a:lnTo>
                  <a:pt x="316938" y="1438"/>
                </a:lnTo>
                <a:lnTo>
                  <a:pt x="309859" y="0"/>
                </a:lnTo>
                <a:lnTo>
                  <a:pt x="18240" y="0"/>
                </a:lnTo>
                <a:lnTo>
                  <a:pt x="11173" y="1438"/>
                </a:lnTo>
                <a:lnTo>
                  <a:pt x="5371" y="5353"/>
                </a:lnTo>
                <a:lnTo>
                  <a:pt x="1444" y="11147"/>
                </a:lnTo>
                <a:lnTo>
                  <a:pt x="0" y="18222"/>
                </a:lnTo>
                <a:lnTo>
                  <a:pt x="0" y="236950"/>
                </a:lnTo>
                <a:lnTo>
                  <a:pt x="1444" y="244028"/>
                </a:lnTo>
                <a:lnTo>
                  <a:pt x="5371" y="249824"/>
                </a:lnTo>
                <a:lnTo>
                  <a:pt x="11173" y="253741"/>
                </a:lnTo>
                <a:lnTo>
                  <a:pt x="18240" y="255179"/>
                </a:lnTo>
                <a:lnTo>
                  <a:pt x="164047" y="255179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981994" y="6269286"/>
            <a:ext cx="312512" cy="20314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828384" y="6206819"/>
            <a:ext cx="137160" cy="255270"/>
          </a:xfrm>
          <a:custGeom>
            <a:avLst/>
            <a:gdLst/>
            <a:ahLst/>
            <a:cxnLst/>
            <a:rect l="l" t="t" r="r" b="b"/>
            <a:pathLst>
              <a:path w="137159" h="255270">
                <a:moveTo>
                  <a:pt x="72909" y="255179"/>
                </a:moveTo>
                <a:lnTo>
                  <a:pt x="18246" y="255179"/>
                </a:lnTo>
                <a:lnTo>
                  <a:pt x="11168" y="253740"/>
                </a:lnTo>
                <a:lnTo>
                  <a:pt x="5365" y="249824"/>
                </a:lnTo>
                <a:lnTo>
                  <a:pt x="1441" y="244026"/>
                </a:lnTo>
                <a:lnTo>
                  <a:pt x="0" y="236944"/>
                </a:lnTo>
                <a:lnTo>
                  <a:pt x="0" y="18216"/>
                </a:lnTo>
                <a:lnTo>
                  <a:pt x="1441" y="11145"/>
                </a:lnTo>
                <a:lnTo>
                  <a:pt x="5365" y="5352"/>
                </a:lnTo>
                <a:lnTo>
                  <a:pt x="11168" y="1438"/>
                </a:lnTo>
                <a:lnTo>
                  <a:pt x="18246" y="0"/>
                </a:lnTo>
                <a:lnTo>
                  <a:pt x="136775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901294" y="6461998"/>
            <a:ext cx="91440" cy="91440"/>
          </a:xfrm>
          <a:custGeom>
            <a:avLst/>
            <a:gdLst/>
            <a:ahLst/>
            <a:cxnLst/>
            <a:rect l="l" t="t" r="r" b="b"/>
            <a:pathLst>
              <a:path w="91440" h="91440">
                <a:moveTo>
                  <a:pt x="0" y="0"/>
                </a:moveTo>
                <a:lnTo>
                  <a:pt x="0" y="91137"/>
                </a:lnTo>
                <a:lnTo>
                  <a:pt x="91137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113601" y="6063970"/>
            <a:ext cx="159200" cy="164928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917143" y="6267322"/>
            <a:ext cx="96041" cy="152395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80" dirty="0"/>
              <a:t>EPIS </a:t>
            </a:r>
            <a:r>
              <a:rPr spc="-55" dirty="0"/>
              <a:t>is </a:t>
            </a:r>
            <a:r>
              <a:rPr spc="-40" dirty="0"/>
              <a:t>organized and </a:t>
            </a:r>
            <a:r>
              <a:rPr spc="-30" dirty="0"/>
              <a:t>funded </a:t>
            </a:r>
            <a:r>
              <a:rPr spc="-40" dirty="0"/>
              <a:t>by </a:t>
            </a:r>
            <a:r>
              <a:rPr spc="-45" dirty="0"/>
              <a:t>Novartis </a:t>
            </a:r>
            <a:r>
              <a:rPr spc="155" dirty="0"/>
              <a:t>| </a:t>
            </a:r>
            <a:r>
              <a:rPr spc="-85" dirty="0"/>
              <a:t>Jobe </a:t>
            </a:r>
            <a:r>
              <a:rPr spc="-50" dirty="0"/>
              <a:t>code: </a:t>
            </a:r>
            <a:r>
              <a:rPr spc="-35" dirty="0"/>
              <a:t>GLOPH/MIS/0204  </a:t>
            </a:r>
            <a:r>
              <a:rPr spc="155" dirty="0"/>
              <a:t>| </a:t>
            </a:r>
            <a:r>
              <a:rPr spc="-45" dirty="0"/>
              <a:t>Date </a:t>
            </a:r>
            <a:r>
              <a:rPr spc="-25" dirty="0"/>
              <a:t>of</a:t>
            </a:r>
            <a:r>
              <a:rPr spc="45" dirty="0"/>
              <a:t> </a:t>
            </a:r>
            <a:r>
              <a:rPr spc="-35" dirty="0"/>
              <a:t>preparation: </a:t>
            </a:r>
            <a:r>
              <a:rPr spc="-45" dirty="0"/>
              <a:t>September 2019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91862" y="9387564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20" h="4880609">
                <a:moveTo>
                  <a:pt x="3533856" y="0"/>
                </a:moveTo>
                <a:lnTo>
                  <a:pt x="118355" y="0"/>
                </a:lnTo>
                <a:lnTo>
                  <a:pt x="72400" y="9340"/>
                </a:lnTo>
                <a:lnTo>
                  <a:pt x="34767" y="34770"/>
                </a:lnTo>
                <a:lnTo>
                  <a:pt x="9339" y="72405"/>
                </a:lnTo>
                <a:lnTo>
                  <a:pt x="0" y="118361"/>
                </a:lnTo>
                <a:lnTo>
                  <a:pt x="0" y="4761866"/>
                </a:lnTo>
                <a:lnTo>
                  <a:pt x="9339" y="4807824"/>
                </a:lnTo>
                <a:lnTo>
                  <a:pt x="34767" y="4845459"/>
                </a:lnTo>
                <a:lnTo>
                  <a:pt x="72400" y="4870888"/>
                </a:lnTo>
                <a:lnTo>
                  <a:pt x="118355" y="4880228"/>
                </a:lnTo>
                <a:lnTo>
                  <a:pt x="3533856" y="4880228"/>
                </a:lnTo>
                <a:lnTo>
                  <a:pt x="3579812" y="4870888"/>
                </a:lnTo>
                <a:lnTo>
                  <a:pt x="3617448" y="4845459"/>
                </a:lnTo>
                <a:lnTo>
                  <a:pt x="3642878" y="4807824"/>
                </a:lnTo>
                <a:lnTo>
                  <a:pt x="3652218" y="4761866"/>
                </a:lnTo>
                <a:lnTo>
                  <a:pt x="3652218" y="118361"/>
                </a:lnTo>
                <a:lnTo>
                  <a:pt x="3642878" y="72405"/>
                </a:lnTo>
                <a:lnTo>
                  <a:pt x="3617448" y="34770"/>
                </a:lnTo>
                <a:lnTo>
                  <a:pt x="3579812" y="9340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3734" y="9387564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89" h="4880609">
                <a:moveTo>
                  <a:pt x="1731651" y="0"/>
                </a:moveTo>
                <a:lnTo>
                  <a:pt x="118349" y="0"/>
                </a:lnTo>
                <a:lnTo>
                  <a:pt x="72395" y="9340"/>
                </a:lnTo>
                <a:lnTo>
                  <a:pt x="34764" y="34770"/>
                </a:lnTo>
                <a:lnTo>
                  <a:pt x="9338" y="72405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4"/>
                </a:lnTo>
                <a:lnTo>
                  <a:pt x="34764" y="4845459"/>
                </a:lnTo>
                <a:lnTo>
                  <a:pt x="72395" y="4870888"/>
                </a:lnTo>
                <a:lnTo>
                  <a:pt x="118349" y="4880228"/>
                </a:lnTo>
                <a:lnTo>
                  <a:pt x="1731651" y="4880228"/>
                </a:lnTo>
                <a:lnTo>
                  <a:pt x="1777607" y="4870888"/>
                </a:lnTo>
                <a:lnTo>
                  <a:pt x="1815243" y="4845459"/>
                </a:lnTo>
                <a:lnTo>
                  <a:pt x="1840673" y="4807824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3" y="72405"/>
                </a:lnTo>
                <a:lnTo>
                  <a:pt x="1815243" y="34770"/>
                </a:lnTo>
                <a:lnTo>
                  <a:pt x="1777607" y="9340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591862" y="14703290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20" h="4880609">
                <a:moveTo>
                  <a:pt x="3533856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8"/>
                </a:lnTo>
                <a:lnTo>
                  <a:pt x="9339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9" y="4807821"/>
                </a:lnTo>
                <a:lnTo>
                  <a:pt x="34767" y="4845454"/>
                </a:lnTo>
                <a:lnTo>
                  <a:pt x="72400" y="4870882"/>
                </a:lnTo>
                <a:lnTo>
                  <a:pt x="118355" y="4880222"/>
                </a:lnTo>
                <a:lnTo>
                  <a:pt x="3533856" y="4880222"/>
                </a:lnTo>
                <a:lnTo>
                  <a:pt x="3579812" y="4870882"/>
                </a:lnTo>
                <a:lnTo>
                  <a:pt x="3617448" y="4845454"/>
                </a:lnTo>
                <a:lnTo>
                  <a:pt x="3642878" y="4807821"/>
                </a:lnTo>
                <a:lnTo>
                  <a:pt x="3652218" y="4761866"/>
                </a:lnTo>
                <a:lnTo>
                  <a:pt x="3652218" y="118361"/>
                </a:lnTo>
                <a:lnTo>
                  <a:pt x="3642878" y="72403"/>
                </a:lnTo>
                <a:lnTo>
                  <a:pt x="3617448" y="34768"/>
                </a:lnTo>
                <a:lnTo>
                  <a:pt x="3579812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3734" y="14703290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89" h="4880609">
                <a:moveTo>
                  <a:pt x="1731651" y="0"/>
                </a:moveTo>
                <a:lnTo>
                  <a:pt x="118349" y="0"/>
                </a:lnTo>
                <a:lnTo>
                  <a:pt x="72395" y="9339"/>
                </a:lnTo>
                <a:lnTo>
                  <a:pt x="34764" y="34768"/>
                </a:lnTo>
                <a:lnTo>
                  <a:pt x="9338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1"/>
                </a:lnTo>
                <a:lnTo>
                  <a:pt x="34764" y="4845454"/>
                </a:lnTo>
                <a:lnTo>
                  <a:pt x="72395" y="4870882"/>
                </a:lnTo>
                <a:lnTo>
                  <a:pt x="118349" y="4880222"/>
                </a:lnTo>
                <a:lnTo>
                  <a:pt x="1731651" y="4880222"/>
                </a:lnTo>
                <a:lnTo>
                  <a:pt x="1777607" y="4870882"/>
                </a:lnTo>
                <a:lnTo>
                  <a:pt x="1815243" y="4845454"/>
                </a:lnTo>
                <a:lnTo>
                  <a:pt x="1840673" y="4807821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3" y="72403"/>
                </a:lnTo>
                <a:lnTo>
                  <a:pt x="1815243" y="34768"/>
                </a:lnTo>
                <a:lnTo>
                  <a:pt x="1777607" y="9339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061367" y="3995470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19" h="4880609">
                <a:moveTo>
                  <a:pt x="3533856" y="0"/>
                </a:moveTo>
                <a:lnTo>
                  <a:pt x="118355" y="0"/>
                </a:lnTo>
                <a:lnTo>
                  <a:pt x="72398" y="9339"/>
                </a:lnTo>
                <a:lnTo>
                  <a:pt x="34765" y="34768"/>
                </a:lnTo>
                <a:lnTo>
                  <a:pt x="9338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1"/>
                </a:lnTo>
                <a:lnTo>
                  <a:pt x="34765" y="4845454"/>
                </a:lnTo>
                <a:lnTo>
                  <a:pt x="72398" y="4870882"/>
                </a:lnTo>
                <a:lnTo>
                  <a:pt x="118355" y="4880222"/>
                </a:lnTo>
                <a:lnTo>
                  <a:pt x="3533856" y="4880222"/>
                </a:lnTo>
                <a:lnTo>
                  <a:pt x="3579814" y="4870882"/>
                </a:lnTo>
                <a:lnTo>
                  <a:pt x="3617450" y="4845454"/>
                </a:lnTo>
                <a:lnTo>
                  <a:pt x="3642879" y="4807821"/>
                </a:lnTo>
                <a:lnTo>
                  <a:pt x="3652218" y="4761866"/>
                </a:lnTo>
                <a:lnTo>
                  <a:pt x="3652218" y="118361"/>
                </a:lnTo>
                <a:lnTo>
                  <a:pt x="3642879" y="72403"/>
                </a:lnTo>
                <a:lnTo>
                  <a:pt x="3617450" y="34768"/>
                </a:lnTo>
                <a:lnTo>
                  <a:pt x="3579814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973238" y="3995470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90" h="4880609">
                <a:moveTo>
                  <a:pt x="1731651" y="0"/>
                </a:moveTo>
                <a:lnTo>
                  <a:pt x="118355" y="0"/>
                </a:lnTo>
                <a:lnTo>
                  <a:pt x="72398" y="9339"/>
                </a:lnTo>
                <a:lnTo>
                  <a:pt x="34765" y="34768"/>
                </a:lnTo>
                <a:lnTo>
                  <a:pt x="9338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1"/>
                </a:lnTo>
                <a:lnTo>
                  <a:pt x="34765" y="4845454"/>
                </a:lnTo>
                <a:lnTo>
                  <a:pt x="72398" y="4870882"/>
                </a:lnTo>
                <a:lnTo>
                  <a:pt x="118355" y="4880222"/>
                </a:lnTo>
                <a:lnTo>
                  <a:pt x="1731651" y="4880222"/>
                </a:lnTo>
                <a:lnTo>
                  <a:pt x="1777610" y="4870882"/>
                </a:lnTo>
                <a:lnTo>
                  <a:pt x="1815245" y="4845454"/>
                </a:lnTo>
                <a:lnTo>
                  <a:pt x="1840674" y="4807821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4" y="72403"/>
                </a:lnTo>
                <a:lnTo>
                  <a:pt x="1815245" y="34768"/>
                </a:lnTo>
                <a:lnTo>
                  <a:pt x="1777610" y="9339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061367" y="9387564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19" h="4880609">
                <a:moveTo>
                  <a:pt x="3533856" y="0"/>
                </a:moveTo>
                <a:lnTo>
                  <a:pt x="118355" y="0"/>
                </a:lnTo>
                <a:lnTo>
                  <a:pt x="72398" y="9340"/>
                </a:lnTo>
                <a:lnTo>
                  <a:pt x="34765" y="34770"/>
                </a:lnTo>
                <a:lnTo>
                  <a:pt x="9338" y="72405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4"/>
                </a:lnTo>
                <a:lnTo>
                  <a:pt x="34765" y="4845459"/>
                </a:lnTo>
                <a:lnTo>
                  <a:pt x="72398" y="4870888"/>
                </a:lnTo>
                <a:lnTo>
                  <a:pt x="118355" y="4880228"/>
                </a:lnTo>
                <a:lnTo>
                  <a:pt x="3533856" y="4880228"/>
                </a:lnTo>
                <a:lnTo>
                  <a:pt x="3579814" y="4870888"/>
                </a:lnTo>
                <a:lnTo>
                  <a:pt x="3617450" y="4845459"/>
                </a:lnTo>
                <a:lnTo>
                  <a:pt x="3642879" y="4807824"/>
                </a:lnTo>
                <a:lnTo>
                  <a:pt x="3652218" y="4761866"/>
                </a:lnTo>
                <a:lnTo>
                  <a:pt x="3652218" y="118361"/>
                </a:lnTo>
                <a:lnTo>
                  <a:pt x="3642879" y="72405"/>
                </a:lnTo>
                <a:lnTo>
                  <a:pt x="3617450" y="34770"/>
                </a:lnTo>
                <a:lnTo>
                  <a:pt x="3579814" y="9340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973238" y="9387564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90" h="4880609">
                <a:moveTo>
                  <a:pt x="1731651" y="0"/>
                </a:moveTo>
                <a:lnTo>
                  <a:pt x="118355" y="0"/>
                </a:lnTo>
                <a:lnTo>
                  <a:pt x="72398" y="9340"/>
                </a:lnTo>
                <a:lnTo>
                  <a:pt x="34765" y="34770"/>
                </a:lnTo>
                <a:lnTo>
                  <a:pt x="9338" y="72405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4"/>
                </a:lnTo>
                <a:lnTo>
                  <a:pt x="34765" y="4845459"/>
                </a:lnTo>
                <a:lnTo>
                  <a:pt x="72398" y="4870888"/>
                </a:lnTo>
                <a:lnTo>
                  <a:pt x="118355" y="4880228"/>
                </a:lnTo>
                <a:lnTo>
                  <a:pt x="1731651" y="4880228"/>
                </a:lnTo>
                <a:lnTo>
                  <a:pt x="1777610" y="4870888"/>
                </a:lnTo>
                <a:lnTo>
                  <a:pt x="1815245" y="4845459"/>
                </a:lnTo>
                <a:lnTo>
                  <a:pt x="1840674" y="4807824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4" y="72405"/>
                </a:lnTo>
                <a:lnTo>
                  <a:pt x="1815245" y="34770"/>
                </a:lnTo>
                <a:lnTo>
                  <a:pt x="1777610" y="9340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061367" y="14703290"/>
            <a:ext cx="3652520" cy="4880610"/>
          </a:xfrm>
          <a:custGeom>
            <a:avLst/>
            <a:gdLst/>
            <a:ahLst/>
            <a:cxnLst/>
            <a:rect l="l" t="t" r="r" b="b"/>
            <a:pathLst>
              <a:path w="3652519" h="4880609">
                <a:moveTo>
                  <a:pt x="3533856" y="0"/>
                </a:moveTo>
                <a:lnTo>
                  <a:pt x="118355" y="0"/>
                </a:lnTo>
                <a:lnTo>
                  <a:pt x="72398" y="9339"/>
                </a:lnTo>
                <a:lnTo>
                  <a:pt x="34765" y="34768"/>
                </a:lnTo>
                <a:lnTo>
                  <a:pt x="9338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1"/>
                </a:lnTo>
                <a:lnTo>
                  <a:pt x="34765" y="4845454"/>
                </a:lnTo>
                <a:lnTo>
                  <a:pt x="72398" y="4870882"/>
                </a:lnTo>
                <a:lnTo>
                  <a:pt x="118355" y="4880222"/>
                </a:lnTo>
                <a:lnTo>
                  <a:pt x="3533856" y="4880222"/>
                </a:lnTo>
                <a:lnTo>
                  <a:pt x="3579814" y="4870882"/>
                </a:lnTo>
                <a:lnTo>
                  <a:pt x="3617450" y="4845454"/>
                </a:lnTo>
                <a:lnTo>
                  <a:pt x="3642879" y="4807821"/>
                </a:lnTo>
                <a:lnTo>
                  <a:pt x="3652218" y="4761866"/>
                </a:lnTo>
                <a:lnTo>
                  <a:pt x="3652218" y="118361"/>
                </a:lnTo>
                <a:lnTo>
                  <a:pt x="3642879" y="72403"/>
                </a:lnTo>
                <a:lnTo>
                  <a:pt x="3617450" y="34768"/>
                </a:lnTo>
                <a:lnTo>
                  <a:pt x="3579814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973238" y="14703290"/>
            <a:ext cx="1850389" cy="4880610"/>
          </a:xfrm>
          <a:custGeom>
            <a:avLst/>
            <a:gdLst/>
            <a:ahLst/>
            <a:cxnLst/>
            <a:rect l="l" t="t" r="r" b="b"/>
            <a:pathLst>
              <a:path w="1850390" h="4880609">
                <a:moveTo>
                  <a:pt x="1731651" y="0"/>
                </a:moveTo>
                <a:lnTo>
                  <a:pt x="118355" y="0"/>
                </a:lnTo>
                <a:lnTo>
                  <a:pt x="72398" y="9339"/>
                </a:lnTo>
                <a:lnTo>
                  <a:pt x="34765" y="34768"/>
                </a:lnTo>
                <a:lnTo>
                  <a:pt x="9338" y="72403"/>
                </a:lnTo>
                <a:lnTo>
                  <a:pt x="0" y="118361"/>
                </a:lnTo>
                <a:lnTo>
                  <a:pt x="0" y="4761866"/>
                </a:lnTo>
                <a:lnTo>
                  <a:pt x="9338" y="4807821"/>
                </a:lnTo>
                <a:lnTo>
                  <a:pt x="34765" y="4845454"/>
                </a:lnTo>
                <a:lnTo>
                  <a:pt x="72398" y="4870882"/>
                </a:lnTo>
                <a:lnTo>
                  <a:pt x="118355" y="4880222"/>
                </a:lnTo>
                <a:lnTo>
                  <a:pt x="1731651" y="4880222"/>
                </a:lnTo>
                <a:lnTo>
                  <a:pt x="1777610" y="4870882"/>
                </a:lnTo>
                <a:lnTo>
                  <a:pt x="1815245" y="4845454"/>
                </a:lnTo>
                <a:lnTo>
                  <a:pt x="1840674" y="4807821"/>
                </a:lnTo>
                <a:lnTo>
                  <a:pt x="1850013" y="4761866"/>
                </a:lnTo>
                <a:lnTo>
                  <a:pt x="1850013" y="118361"/>
                </a:lnTo>
                <a:lnTo>
                  <a:pt x="1840674" y="72403"/>
                </a:lnTo>
                <a:lnTo>
                  <a:pt x="1815245" y="34768"/>
                </a:lnTo>
                <a:lnTo>
                  <a:pt x="1777610" y="9339"/>
                </a:lnTo>
                <a:lnTo>
                  <a:pt x="1731651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01543" y="2205639"/>
            <a:ext cx="4745990" cy="17898745"/>
          </a:xfrm>
          <a:custGeom>
            <a:avLst/>
            <a:gdLst/>
            <a:ahLst/>
            <a:cxnLst/>
            <a:rect l="l" t="t" r="r" b="b"/>
            <a:pathLst>
              <a:path w="4745990" h="17898745">
                <a:moveTo>
                  <a:pt x="0" y="17898461"/>
                </a:moveTo>
                <a:lnTo>
                  <a:pt x="0" y="0"/>
                </a:lnTo>
                <a:lnTo>
                  <a:pt x="4745474" y="0"/>
                </a:lnTo>
              </a:path>
            </a:pathLst>
          </a:custGeom>
          <a:ln w="596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120775" y="0"/>
            <a:ext cx="565785" cy="2205990"/>
          </a:xfrm>
          <a:custGeom>
            <a:avLst/>
            <a:gdLst/>
            <a:ahLst/>
            <a:cxnLst/>
            <a:rect l="l" t="t" r="r" b="b"/>
            <a:pathLst>
              <a:path w="565784" h="2205990">
                <a:moveTo>
                  <a:pt x="0" y="2205640"/>
                </a:moveTo>
                <a:lnTo>
                  <a:pt x="565408" y="2205640"/>
                </a:lnTo>
                <a:lnTo>
                  <a:pt x="565408" y="0"/>
                </a:lnTo>
              </a:path>
            </a:pathLst>
          </a:custGeom>
          <a:ln w="596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871173" y="599751"/>
            <a:ext cx="1090295" cy="1671320"/>
          </a:xfrm>
          <a:custGeom>
            <a:avLst/>
            <a:gdLst/>
            <a:ahLst/>
            <a:cxnLst/>
            <a:rect l="l" t="t" r="r" b="b"/>
            <a:pathLst>
              <a:path w="1090295" h="1671320">
                <a:moveTo>
                  <a:pt x="568419" y="399360"/>
                </a:moveTo>
                <a:lnTo>
                  <a:pt x="525425" y="399619"/>
                </a:lnTo>
                <a:lnTo>
                  <a:pt x="479059" y="408864"/>
                </a:lnTo>
                <a:lnTo>
                  <a:pt x="441095" y="432751"/>
                </a:lnTo>
                <a:lnTo>
                  <a:pt x="414154" y="467852"/>
                </a:lnTo>
                <a:lnTo>
                  <a:pt x="400859" y="510741"/>
                </a:lnTo>
                <a:lnTo>
                  <a:pt x="403830" y="557988"/>
                </a:lnTo>
                <a:lnTo>
                  <a:pt x="444331" y="721230"/>
                </a:lnTo>
                <a:lnTo>
                  <a:pt x="469918" y="824085"/>
                </a:lnTo>
                <a:lnTo>
                  <a:pt x="492545" y="914681"/>
                </a:lnTo>
                <a:lnTo>
                  <a:pt x="505318" y="965612"/>
                </a:lnTo>
                <a:lnTo>
                  <a:pt x="506614" y="973273"/>
                </a:lnTo>
                <a:lnTo>
                  <a:pt x="506391" y="980342"/>
                </a:lnTo>
                <a:lnTo>
                  <a:pt x="504589" y="987186"/>
                </a:lnTo>
                <a:lnTo>
                  <a:pt x="501148" y="994172"/>
                </a:lnTo>
                <a:lnTo>
                  <a:pt x="475919" y="1036638"/>
                </a:lnTo>
                <a:lnTo>
                  <a:pt x="422867" y="1126677"/>
                </a:lnTo>
                <a:lnTo>
                  <a:pt x="374083" y="1209840"/>
                </a:lnTo>
                <a:lnTo>
                  <a:pt x="372873" y="1213151"/>
                </a:lnTo>
                <a:lnTo>
                  <a:pt x="301365" y="1535047"/>
                </a:lnTo>
                <a:lnTo>
                  <a:pt x="299957" y="1539408"/>
                </a:lnTo>
                <a:lnTo>
                  <a:pt x="298281" y="1543607"/>
                </a:lnTo>
                <a:lnTo>
                  <a:pt x="291240" y="1569912"/>
                </a:lnTo>
                <a:lnTo>
                  <a:pt x="291534" y="1595023"/>
                </a:lnTo>
                <a:lnTo>
                  <a:pt x="314828" y="1640740"/>
                </a:lnTo>
                <a:lnTo>
                  <a:pt x="359100" y="1668487"/>
                </a:lnTo>
                <a:lnTo>
                  <a:pt x="384393" y="1670778"/>
                </a:lnTo>
                <a:lnTo>
                  <a:pt x="411316" y="1665142"/>
                </a:lnTo>
                <a:lnTo>
                  <a:pt x="453581" y="1635556"/>
                </a:lnTo>
                <a:lnTo>
                  <a:pt x="472385" y="1586853"/>
                </a:lnTo>
                <a:lnTo>
                  <a:pt x="474366" y="1574433"/>
                </a:lnTo>
                <a:lnTo>
                  <a:pt x="476799" y="1562072"/>
                </a:lnTo>
                <a:lnTo>
                  <a:pt x="479492" y="1549750"/>
                </a:lnTo>
                <a:lnTo>
                  <a:pt x="482251" y="1537451"/>
                </a:lnTo>
                <a:lnTo>
                  <a:pt x="527618" y="1334046"/>
                </a:lnTo>
                <a:lnTo>
                  <a:pt x="540356" y="1276731"/>
                </a:lnTo>
                <a:lnTo>
                  <a:pt x="704868" y="1097085"/>
                </a:lnTo>
                <a:lnTo>
                  <a:pt x="720397" y="1081705"/>
                </a:lnTo>
                <a:lnTo>
                  <a:pt x="728013" y="1073920"/>
                </a:lnTo>
                <a:lnTo>
                  <a:pt x="734919" y="1065608"/>
                </a:lnTo>
                <a:lnTo>
                  <a:pt x="750922" y="1038595"/>
                </a:lnTo>
                <a:lnTo>
                  <a:pt x="760279" y="1010094"/>
                </a:lnTo>
                <a:lnTo>
                  <a:pt x="762999" y="980342"/>
                </a:lnTo>
                <a:lnTo>
                  <a:pt x="762976" y="979761"/>
                </a:lnTo>
                <a:lnTo>
                  <a:pt x="759173" y="948684"/>
                </a:lnTo>
                <a:lnTo>
                  <a:pt x="749155" y="903130"/>
                </a:lnTo>
                <a:lnTo>
                  <a:pt x="739268" y="857547"/>
                </a:lnTo>
                <a:lnTo>
                  <a:pt x="709873" y="720735"/>
                </a:lnTo>
                <a:lnTo>
                  <a:pt x="690433" y="630557"/>
                </a:lnTo>
                <a:lnTo>
                  <a:pt x="690129" y="628338"/>
                </a:lnTo>
                <a:lnTo>
                  <a:pt x="689455" y="624395"/>
                </a:lnTo>
                <a:lnTo>
                  <a:pt x="974898" y="624395"/>
                </a:lnTo>
                <a:lnTo>
                  <a:pt x="971302" y="617332"/>
                </a:lnTo>
                <a:lnTo>
                  <a:pt x="703001" y="432068"/>
                </a:lnTo>
                <a:lnTo>
                  <a:pt x="653953" y="406345"/>
                </a:lnTo>
                <a:lnTo>
                  <a:pt x="619564" y="399721"/>
                </a:lnTo>
                <a:lnTo>
                  <a:pt x="568419" y="399360"/>
                </a:lnTo>
                <a:close/>
              </a:path>
              <a:path w="1090295" h="1671320">
                <a:moveTo>
                  <a:pt x="783211" y="1121738"/>
                </a:moveTo>
                <a:lnTo>
                  <a:pt x="780300" y="1124512"/>
                </a:lnTo>
                <a:lnTo>
                  <a:pt x="777956" y="1126677"/>
                </a:lnTo>
                <a:lnTo>
                  <a:pt x="636397" y="1267581"/>
                </a:lnTo>
                <a:lnTo>
                  <a:pt x="635615" y="1270611"/>
                </a:lnTo>
                <a:lnTo>
                  <a:pt x="644366" y="1302927"/>
                </a:lnTo>
                <a:lnTo>
                  <a:pt x="659051" y="1357943"/>
                </a:lnTo>
                <a:lnTo>
                  <a:pt x="667295" y="1388627"/>
                </a:lnTo>
                <a:lnTo>
                  <a:pt x="668894" y="1391830"/>
                </a:lnTo>
                <a:lnTo>
                  <a:pt x="843254" y="1619099"/>
                </a:lnTo>
                <a:lnTo>
                  <a:pt x="850756" y="1628990"/>
                </a:lnTo>
                <a:lnTo>
                  <a:pt x="906860" y="1668173"/>
                </a:lnTo>
                <a:lnTo>
                  <a:pt x="938340" y="1669738"/>
                </a:lnTo>
                <a:lnTo>
                  <a:pt x="968455" y="1660412"/>
                </a:lnTo>
                <a:lnTo>
                  <a:pt x="994304" y="1640525"/>
                </a:lnTo>
                <a:lnTo>
                  <a:pt x="1011296" y="1613138"/>
                </a:lnTo>
                <a:lnTo>
                  <a:pt x="1017537" y="1582287"/>
                </a:lnTo>
                <a:lnTo>
                  <a:pt x="1012993" y="1551080"/>
                </a:lnTo>
                <a:lnTo>
                  <a:pt x="997626" y="1522623"/>
                </a:lnTo>
                <a:lnTo>
                  <a:pt x="960169" y="1475283"/>
                </a:lnTo>
                <a:lnTo>
                  <a:pt x="846728" y="1329520"/>
                </a:lnTo>
                <a:lnTo>
                  <a:pt x="819007" y="1293617"/>
                </a:lnTo>
                <a:lnTo>
                  <a:pt x="808543" y="1246495"/>
                </a:lnTo>
                <a:lnTo>
                  <a:pt x="800666" y="1207213"/>
                </a:lnTo>
                <a:lnTo>
                  <a:pt x="784563" y="1126612"/>
                </a:lnTo>
                <a:lnTo>
                  <a:pt x="783924" y="1124512"/>
                </a:lnTo>
                <a:lnTo>
                  <a:pt x="783211" y="1121738"/>
                </a:lnTo>
                <a:close/>
              </a:path>
              <a:path w="1090295" h="1671320">
                <a:moveTo>
                  <a:pt x="974898" y="624395"/>
                </a:moveTo>
                <a:lnTo>
                  <a:pt x="689455" y="624395"/>
                </a:lnTo>
                <a:lnTo>
                  <a:pt x="852631" y="717812"/>
                </a:lnTo>
                <a:lnTo>
                  <a:pt x="855673" y="721230"/>
                </a:lnTo>
                <a:lnTo>
                  <a:pt x="901625" y="823594"/>
                </a:lnTo>
                <a:lnTo>
                  <a:pt x="923710" y="873120"/>
                </a:lnTo>
                <a:lnTo>
                  <a:pt x="945672" y="922701"/>
                </a:lnTo>
                <a:lnTo>
                  <a:pt x="949471" y="931624"/>
                </a:lnTo>
                <a:lnTo>
                  <a:pt x="953399" y="940432"/>
                </a:lnTo>
                <a:lnTo>
                  <a:pt x="958018" y="948874"/>
                </a:lnTo>
                <a:lnTo>
                  <a:pt x="963895" y="956701"/>
                </a:lnTo>
                <a:lnTo>
                  <a:pt x="984090" y="972256"/>
                </a:lnTo>
                <a:lnTo>
                  <a:pt x="1007960" y="979761"/>
                </a:lnTo>
                <a:lnTo>
                  <a:pt x="1032976" y="978845"/>
                </a:lnTo>
                <a:lnTo>
                  <a:pt x="1056607" y="969138"/>
                </a:lnTo>
                <a:lnTo>
                  <a:pt x="1075708" y="951404"/>
                </a:lnTo>
                <a:lnTo>
                  <a:pt x="1087145" y="928993"/>
                </a:lnTo>
                <a:lnTo>
                  <a:pt x="1090263" y="904201"/>
                </a:lnTo>
                <a:lnTo>
                  <a:pt x="1084404" y="879324"/>
                </a:lnTo>
                <a:lnTo>
                  <a:pt x="1070369" y="847133"/>
                </a:lnTo>
                <a:lnTo>
                  <a:pt x="1056417" y="814905"/>
                </a:lnTo>
                <a:lnTo>
                  <a:pt x="1028686" y="750374"/>
                </a:lnTo>
                <a:lnTo>
                  <a:pt x="1002741" y="689505"/>
                </a:lnTo>
                <a:lnTo>
                  <a:pt x="977011" y="628547"/>
                </a:lnTo>
                <a:lnTo>
                  <a:pt x="974898" y="624395"/>
                </a:lnTo>
                <a:close/>
              </a:path>
              <a:path w="1090295" h="1671320">
                <a:moveTo>
                  <a:pt x="327324" y="539705"/>
                </a:moveTo>
                <a:lnTo>
                  <a:pt x="231194" y="675294"/>
                </a:lnTo>
                <a:lnTo>
                  <a:pt x="227519" y="677680"/>
                </a:lnTo>
                <a:lnTo>
                  <a:pt x="52813" y="729151"/>
                </a:lnTo>
                <a:lnTo>
                  <a:pt x="30717" y="739894"/>
                </a:lnTo>
                <a:lnTo>
                  <a:pt x="13777" y="756706"/>
                </a:lnTo>
                <a:lnTo>
                  <a:pt x="3152" y="777952"/>
                </a:lnTo>
                <a:lnTo>
                  <a:pt x="0" y="801995"/>
                </a:lnTo>
                <a:lnTo>
                  <a:pt x="5023" y="825571"/>
                </a:lnTo>
                <a:lnTo>
                  <a:pt x="35346" y="861238"/>
                </a:lnTo>
                <a:lnTo>
                  <a:pt x="75163" y="871518"/>
                </a:lnTo>
                <a:lnTo>
                  <a:pt x="83753" y="870668"/>
                </a:lnTo>
                <a:lnTo>
                  <a:pt x="92295" y="868754"/>
                </a:lnTo>
                <a:lnTo>
                  <a:pt x="302725" y="808109"/>
                </a:lnTo>
                <a:lnTo>
                  <a:pt x="306268" y="805830"/>
                </a:lnTo>
                <a:lnTo>
                  <a:pt x="368035" y="738200"/>
                </a:lnTo>
                <a:lnTo>
                  <a:pt x="371894" y="734024"/>
                </a:lnTo>
                <a:lnTo>
                  <a:pt x="372622" y="730308"/>
                </a:lnTo>
                <a:lnTo>
                  <a:pt x="361180" y="684321"/>
                </a:lnTo>
                <a:lnTo>
                  <a:pt x="351180" y="643789"/>
                </a:lnTo>
                <a:lnTo>
                  <a:pt x="341242" y="603241"/>
                </a:lnTo>
                <a:lnTo>
                  <a:pt x="329651" y="555709"/>
                </a:lnTo>
                <a:lnTo>
                  <a:pt x="328839" y="548510"/>
                </a:lnTo>
                <a:lnTo>
                  <a:pt x="327324" y="539705"/>
                </a:lnTo>
                <a:close/>
              </a:path>
              <a:path w="1090295" h="1671320">
                <a:moveTo>
                  <a:pt x="454109" y="0"/>
                </a:moveTo>
                <a:lnTo>
                  <a:pt x="410752" y="5906"/>
                </a:lnTo>
                <a:lnTo>
                  <a:pt x="371752" y="22431"/>
                </a:lnTo>
                <a:lnTo>
                  <a:pt x="338679" y="48004"/>
                </a:lnTo>
                <a:lnTo>
                  <a:pt x="313101" y="81057"/>
                </a:lnTo>
                <a:lnTo>
                  <a:pt x="296589" y="120021"/>
                </a:lnTo>
                <a:lnTo>
                  <a:pt x="290712" y="163325"/>
                </a:lnTo>
                <a:lnTo>
                  <a:pt x="296546" y="206789"/>
                </a:lnTo>
                <a:lnTo>
                  <a:pt x="313073" y="245868"/>
                </a:lnTo>
                <a:lnTo>
                  <a:pt x="338714" y="278988"/>
                </a:lnTo>
                <a:lnTo>
                  <a:pt x="371892" y="304573"/>
                </a:lnTo>
                <a:lnTo>
                  <a:pt x="411026" y="321047"/>
                </a:lnTo>
                <a:lnTo>
                  <a:pt x="454538" y="326835"/>
                </a:lnTo>
                <a:lnTo>
                  <a:pt x="497955" y="320925"/>
                </a:lnTo>
                <a:lnTo>
                  <a:pt x="536998" y="304401"/>
                </a:lnTo>
                <a:lnTo>
                  <a:pt x="570094" y="278836"/>
                </a:lnTo>
                <a:lnTo>
                  <a:pt x="595670" y="245798"/>
                </a:lnTo>
                <a:lnTo>
                  <a:pt x="612153" y="206858"/>
                </a:lnTo>
                <a:lnTo>
                  <a:pt x="617971" y="163587"/>
                </a:lnTo>
                <a:lnTo>
                  <a:pt x="612072" y="120115"/>
                </a:lnTo>
                <a:lnTo>
                  <a:pt x="595501" y="81021"/>
                </a:lnTo>
                <a:lnTo>
                  <a:pt x="569839" y="47885"/>
                </a:lnTo>
                <a:lnTo>
                  <a:pt x="536665" y="22284"/>
                </a:lnTo>
                <a:lnTo>
                  <a:pt x="497562" y="5796"/>
                </a:lnTo>
                <a:lnTo>
                  <a:pt x="454109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2162416" y="999112"/>
            <a:ext cx="799465" cy="1271905"/>
          </a:xfrm>
          <a:custGeom>
            <a:avLst/>
            <a:gdLst/>
            <a:ahLst/>
            <a:cxnLst/>
            <a:rect l="l" t="t" r="r" b="b"/>
            <a:pathLst>
              <a:path w="799465" h="1271905">
                <a:moveTo>
                  <a:pt x="277176" y="0"/>
                </a:moveTo>
                <a:lnTo>
                  <a:pt x="234180" y="253"/>
                </a:lnTo>
                <a:lnTo>
                  <a:pt x="187814" y="9500"/>
                </a:lnTo>
                <a:lnTo>
                  <a:pt x="149851" y="33389"/>
                </a:lnTo>
                <a:lnTo>
                  <a:pt x="122912" y="68492"/>
                </a:lnTo>
                <a:lnTo>
                  <a:pt x="109616" y="111380"/>
                </a:lnTo>
                <a:lnTo>
                  <a:pt x="112585" y="158628"/>
                </a:lnTo>
                <a:lnTo>
                  <a:pt x="130090" y="229187"/>
                </a:lnTo>
                <a:lnTo>
                  <a:pt x="175859" y="413432"/>
                </a:lnTo>
                <a:lnTo>
                  <a:pt x="188566" y="464380"/>
                </a:lnTo>
                <a:lnTo>
                  <a:pt x="201304" y="515321"/>
                </a:lnTo>
                <a:lnTo>
                  <a:pt x="214078" y="566252"/>
                </a:lnTo>
                <a:lnTo>
                  <a:pt x="215372" y="573913"/>
                </a:lnTo>
                <a:lnTo>
                  <a:pt x="215150" y="580982"/>
                </a:lnTo>
                <a:lnTo>
                  <a:pt x="213350" y="587826"/>
                </a:lnTo>
                <a:lnTo>
                  <a:pt x="209909" y="594812"/>
                </a:lnTo>
                <a:lnTo>
                  <a:pt x="184677" y="637277"/>
                </a:lnTo>
                <a:lnTo>
                  <a:pt x="159556" y="679809"/>
                </a:lnTo>
                <a:lnTo>
                  <a:pt x="82844" y="810474"/>
                </a:lnTo>
                <a:lnTo>
                  <a:pt x="81633" y="813790"/>
                </a:lnTo>
                <a:lnTo>
                  <a:pt x="10120" y="1135681"/>
                </a:lnTo>
                <a:lnTo>
                  <a:pt x="8712" y="1140042"/>
                </a:lnTo>
                <a:lnTo>
                  <a:pt x="7042" y="1144247"/>
                </a:lnTo>
                <a:lnTo>
                  <a:pt x="0" y="1170552"/>
                </a:lnTo>
                <a:lnTo>
                  <a:pt x="292" y="1195663"/>
                </a:lnTo>
                <a:lnTo>
                  <a:pt x="23583" y="1241380"/>
                </a:lnTo>
                <a:lnTo>
                  <a:pt x="67857" y="1269127"/>
                </a:lnTo>
                <a:lnTo>
                  <a:pt x="93148" y="1271418"/>
                </a:lnTo>
                <a:lnTo>
                  <a:pt x="120071" y="1265782"/>
                </a:lnTo>
                <a:lnTo>
                  <a:pt x="162336" y="1236195"/>
                </a:lnTo>
                <a:lnTo>
                  <a:pt x="181140" y="1187493"/>
                </a:lnTo>
                <a:lnTo>
                  <a:pt x="183121" y="1175070"/>
                </a:lnTo>
                <a:lnTo>
                  <a:pt x="185555" y="1162709"/>
                </a:lnTo>
                <a:lnTo>
                  <a:pt x="188249" y="1150389"/>
                </a:lnTo>
                <a:lnTo>
                  <a:pt x="191012" y="1138091"/>
                </a:lnTo>
                <a:lnTo>
                  <a:pt x="236377" y="934686"/>
                </a:lnTo>
                <a:lnTo>
                  <a:pt x="249110" y="877370"/>
                </a:lnTo>
                <a:lnTo>
                  <a:pt x="413623" y="697725"/>
                </a:lnTo>
                <a:lnTo>
                  <a:pt x="429152" y="682342"/>
                </a:lnTo>
                <a:lnTo>
                  <a:pt x="436768" y="674559"/>
                </a:lnTo>
                <a:lnTo>
                  <a:pt x="443674" y="666248"/>
                </a:lnTo>
                <a:lnTo>
                  <a:pt x="459677" y="639235"/>
                </a:lnTo>
                <a:lnTo>
                  <a:pt x="469034" y="610734"/>
                </a:lnTo>
                <a:lnTo>
                  <a:pt x="471754" y="580982"/>
                </a:lnTo>
                <a:lnTo>
                  <a:pt x="471731" y="580400"/>
                </a:lnTo>
                <a:lnTo>
                  <a:pt x="467928" y="549324"/>
                </a:lnTo>
                <a:lnTo>
                  <a:pt x="457911" y="503770"/>
                </a:lnTo>
                <a:lnTo>
                  <a:pt x="448025" y="458186"/>
                </a:lnTo>
                <a:lnTo>
                  <a:pt x="438218" y="412583"/>
                </a:lnTo>
                <a:lnTo>
                  <a:pt x="428438" y="366974"/>
                </a:lnTo>
                <a:lnTo>
                  <a:pt x="399188" y="231197"/>
                </a:lnTo>
                <a:lnTo>
                  <a:pt x="398884" y="228978"/>
                </a:lnTo>
                <a:lnTo>
                  <a:pt x="398210" y="225035"/>
                </a:lnTo>
                <a:lnTo>
                  <a:pt x="683654" y="225035"/>
                </a:lnTo>
                <a:lnTo>
                  <a:pt x="654260" y="191721"/>
                </a:lnTo>
                <a:lnTo>
                  <a:pt x="411756" y="32708"/>
                </a:lnTo>
                <a:lnTo>
                  <a:pt x="362714" y="6985"/>
                </a:lnTo>
                <a:lnTo>
                  <a:pt x="328319" y="360"/>
                </a:lnTo>
                <a:lnTo>
                  <a:pt x="277176" y="0"/>
                </a:lnTo>
                <a:close/>
              </a:path>
              <a:path w="799465" h="1271905">
                <a:moveTo>
                  <a:pt x="683654" y="225035"/>
                </a:moveTo>
                <a:lnTo>
                  <a:pt x="398210" y="225035"/>
                </a:lnTo>
                <a:lnTo>
                  <a:pt x="561386" y="318452"/>
                </a:lnTo>
                <a:lnTo>
                  <a:pt x="564428" y="321869"/>
                </a:lnTo>
                <a:lnTo>
                  <a:pt x="610385" y="424231"/>
                </a:lnTo>
                <a:lnTo>
                  <a:pt x="632468" y="473759"/>
                </a:lnTo>
                <a:lnTo>
                  <a:pt x="654427" y="523341"/>
                </a:lnTo>
                <a:lnTo>
                  <a:pt x="658227" y="532264"/>
                </a:lnTo>
                <a:lnTo>
                  <a:pt x="662156" y="541072"/>
                </a:lnTo>
                <a:lnTo>
                  <a:pt x="666778" y="549514"/>
                </a:lnTo>
                <a:lnTo>
                  <a:pt x="672655" y="557341"/>
                </a:lnTo>
                <a:lnTo>
                  <a:pt x="692850" y="572895"/>
                </a:lnTo>
                <a:lnTo>
                  <a:pt x="716719" y="580400"/>
                </a:lnTo>
                <a:lnTo>
                  <a:pt x="741735" y="579485"/>
                </a:lnTo>
                <a:lnTo>
                  <a:pt x="765368" y="569777"/>
                </a:lnTo>
                <a:lnTo>
                  <a:pt x="784468" y="552044"/>
                </a:lnTo>
                <a:lnTo>
                  <a:pt x="795903" y="529633"/>
                </a:lnTo>
                <a:lnTo>
                  <a:pt x="799019" y="504840"/>
                </a:lnTo>
                <a:lnTo>
                  <a:pt x="793159" y="479964"/>
                </a:lnTo>
                <a:lnTo>
                  <a:pt x="779124" y="447772"/>
                </a:lnTo>
                <a:lnTo>
                  <a:pt x="765172" y="415543"/>
                </a:lnTo>
                <a:lnTo>
                  <a:pt x="737440" y="351014"/>
                </a:lnTo>
                <a:lnTo>
                  <a:pt x="711496" y="290145"/>
                </a:lnTo>
                <a:lnTo>
                  <a:pt x="685766" y="229187"/>
                </a:lnTo>
                <a:lnTo>
                  <a:pt x="683654" y="225035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2506791" y="1721487"/>
            <a:ext cx="382270" cy="548005"/>
          </a:xfrm>
          <a:custGeom>
            <a:avLst/>
            <a:gdLst/>
            <a:ahLst/>
            <a:cxnLst/>
            <a:rect l="l" t="t" r="r" b="b"/>
            <a:pathLst>
              <a:path w="382270" h="548005">
                <a:moveTo>
                  <a:pt x="147595" y="0"/>
                </a:moveTo>
                <a:lnTo>
                  <a:pt x="144685" y="2779"/>
                </a:lnTo>
                <a:lnTo>
                  <a:pt x="142334" y="4944"/>
                </a:lnTo>
                <a:lnTo>
                  <a:pt x="781" y="145848"/>
                </a:lnTo>
                <a:lnTo>
                  <a:pt x="0" y="148872"/>
                </a:lnTo>
                <a:lnTo>
                  <a:pt x="8748" y="181191"/>
                </a:lnTo>
                <a:lnTo>
                  <a:pt x="23435" y="236205"/>
                </a:lnTo>
                <a:lnTo>
                  <a:pt x="31673" y="266894"/>
                </a:lnTo>
                <a:lnTo>
                  <a:pt x="33278" y="270097"/>
                </a:lnTo>
                <a:lnTo>
                  <a:pt x="207632" y="497360"/>
                </a:lnTo>
                <a:lnTo>
                  <a:pt x="215138" y="507254"/>
                </a:lnTo>
                <a:lnTo>
                  <a:pt x="271244" y="546435"/>
                </a:lnTo>
                <a:lnTo>
                  <a:pt x="302724" y="547999"/>
                </a:lnTo>
                <a:lnTo>
                  <a:pt x="332839" y="538673"/>
                </a:lnTo>
                <a:lnTo>
                  <a:pt x="358688" y="518786"/>
                </a:lnTo>
                <a:lnTo>
                  <a:pt x="375680" y="491403"/>
                </a:lnTo>
                <a:lnTo>
                  <a:pt x="381921" y="460554"/>
                </a:lnTo>
                <a:lnTo>
                  <a:pt x="377374" y="429347"/>
                </a:lnTo>
                <a:lnTo>
                  <a:pt x="362004" y="400890"/>
                </a:lnTo>
                <a:lnTo>
                  <a:pt x="343232" y="377256"/>
                </a:lnTo>
                <a:lnTo>
                  <a:pt x="236482" y="240556"/>
                </a:lnTo>
                <a:lnTo>
                  <a:pt x="183391" y="171879"/>
                </a:lnTo>
                <a:lnTo>
                  <a:pt x="172925" y="124759"/>
                </a:lnTo>
                <a:lnTo>
                  <a:pt x="165050" y="85476"/>
                </a:lnTo>
                <a:lnTo>
                  <a:pt x="148939" y="4873"/>
                </a:lnTo>
                <a:lnTo>
                  <a:pt x="148310" y="2779"/>
                </a:lnTo>
                <a:lnTo>
                  <a:pt x="147595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2161884" y="599752"/>
            <a:ext cx="327660" cy="327025"/>
          </a:xfrm>
          <a:custGeom>
            <a:avLst/>
            <a:gdLst/>
            <a:ahLst/>
            <a:cxnLst/>
            <a:rect l="l" t="t" r="r" b="b"/>
            <a:pathLst>
              <a:path w="327659" h="327025">
                <a:moveTo>
                  <a:pt x="163397" y="0"/>
                </a:moveTo>
                <a:lnTo>
                  <a:pt x="120040" y="5906"/>
                </a:lnTo>
                <a:lnTo>
                  <a:pt x="81040" y="22431"/>
                </a:lnTo>
                <a:lnTo>
                  <a:pt x="47966" y="48004"/>
                </a:lnTo>
                <a:lnTo>
                  <a:pt x="22388" y="81057"/>
                </a:lnTo>
                <a:lnTo>
                  <a:pt x="5876" y="120021"/>
                </a:lnTo>
                <a:lnTo>
                  <a:pt x="0" y="163325"/>
                </a:lnTo>
                <a:lnTo>
                  <a:pt x="5834" y="206788"/>
                </a:lnTo>
                <a:lnTo>
                  <a:pt x="22361" y="245867"/>
                </a:lnTo>
                <a:lnTo>
                  <a:pt x="48002" y="278986"/>
                </a:lnTo>
                <a:lnTo>
                  <a:pt x="81179" y="304571"/>
                </a:lnTo>
                <a:lnTo>
                  <a:pt x="120314" y="321045"/>
                </a:lnTo>
                <a:lnTo>
                  <a:pt x="163826" y="326835"/>
                </a:lnTo>
                <a:lnTo>
                  <a:pt x="207243" y="320925"/>
                </a:lnTo>
                <a:lnTo>
                  <a:pt x="246286" y="304401"/>
                </a:lnTo>
                <a:lnTo>
                  <a:pt x="279381" y="278835"/>
                </a:lnTo>
                <a:lnTo>
                  <a:pt x="304957" y="245796"/>
                </a:lnTo>
                <a:lnTo>
                  <a:pt x="321441" y="206855"/>
                </a:lnTo>
                <a:lnTo>
                  <a:pt x="327259" y="163581"/>
                </a:lnTo>
                <a:lnTo>
                  <a:pt x="321362" y="120111"/>
                </a:lnTo>
                <a:lnTo>
                  <a:pt x="304792" y="81019"/>
                </a:lnTo>
                <a:lnTo>
                  <a:pt x="279129" y="47884"/>
                </a:lnTo>
                <a:lnTo>
                  <a:pt x="245954" y="22284"/>
                </a:lnTo>
                <a:lnTo>
                  <a:pt x="206850" y="5796"/>
                </a:lnTo>
                <a:lnTo>
                  <a:pt x="163397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871170" y="1139459"/>
            <a:ext cx="372745" cy="332105"/>
          </a:xfrm>
          <a:custGeom>
            <a:avLst/>
            <a:gdLst/>
            <a:ahLst/>
            <a:cxnLst/>
            <a:rect l="l" t="t" r="r" b="b"/>
            <a:pathLst>
              <a:path w="372745" h="332105">
                <a:moveTo>
                  <a:pt x="327324" y="0"/>
                </a:moveTo>
                <a:lnTo>
                  <a:pt x="231200" y="135582"/>
                </a:lnTo>
                <a:lnTo>
                  <a:pt x="227525" y="137968"/>
                </a:lnTo>
                <a:lnTo>
                  <a:pt x="52813" y="189445"/>
                </a:lnTo>
                <a:lnTo>
                  <a:pt x="30719" y="200187"/>
                </a:lnTo>
                <a:lnTo>
                  <a:pt x="13779" y="216998"/>
                </a:lnTo>
                <a:lnTo>
                  <a:pt x="3152" y="238243"/>
                </a:lnTo>
                <a:lnTo>
                  <a:pt x="0" y="262289"/>
                </a:lnTo>
                <a:lnTo>
                  <a:pt x="5025" y="285863"/>
                </a:lnTo>
                <a:lnTo>
                  <a:pt x="35346" y="321531"/>
                </a:lnTo>
                <a:lnTo>
                  <a:pt x="75166" y="331810"/>
                </a:lnTo>
                <a:lnTo>
                  <a:pt x="83756" y="330961"/>
                </a:lnTo>
                <a:lnTo>
                  <a:pt x="92301" y="329048"/>
                </a:lnTo>
                <a:lnTo>
                  <a:pt x="302731" y="268403"/>
                </a:lnTo>
                <a:lnTo>
                  <a:pt x="306274" y="266118"/>
                </a:lnTo>
                <a:lnTo>
                  <a:pt x="368035" y="198488"/>
                </a:lnTo>
                <a:lnTo>
                  <a:pt x="371900" y="194313"/>
                </a:lnTo>
                <a:lnTo>
                  <a:pt x="372628" y="190603"/>
                </a:lnTo>
                <a:lnTo>
                  <a:pt x="361183" y="144612"/>
                </a:lnTo>
                <a:lnTo>
                  <a:pt x="351186" y="104081"/>
                </a:lnTo>
                <a:lnTo>
                  <a:pt x="341248" y="63534"/>
                </a:lnTo>
                <a:lnTo>
                  <a:pt x="329657" y="15997"/>
                </a:lnTo>
                <a:lnTo>
                  <a:pt x="328845" y="8804"/>
                </a:lnTo>
                <a:lnTo>
                  <a:pt x="327324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529698" y="653113"/>
            <a:ext cx="63586" cy="107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612665" y="651834"/>
            <a:ext cx="75110" cy="1113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712607" y="650870"/>
            <a:ext cx="181625" cy="1122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914092" y="653114"/>
            <a:ext cx="67916" cy="1090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001224" y="651833"/>
            <a:ext cx="256427" cy="1103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34878" y="809111"/>
            <a:ext cx="320295" cy="15538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86539" y="809109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392"/>
                </a:lnTo>
              </a:path>
            </a:pathLst>
          </a:custGeom>
          <a:ln w="15329">
            <a:solidFill>
              <a:srgbClr val="4C7C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930297" y="810916"/>
            <a:ext cx="89533" cy="15177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044879" y="809108"/>
            <a:ext cx="108251" cy="1553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174345" y="810919"/>
            <a:ext cx="110279" cy="15357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24942" y="1036722"/>
            <a:ext cx="772098" cy="61106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07251" y="650517"/>
            <a:ext cx="893419" cy="100964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591862" y="2675040"/>
            <a:ext cx="3652520" cy="810260"/>
          </a:xfrm>
          <a:custGeom>
            <a:avLst/>
            <a:gdLst/>
            <a:ahLst/>
            <a:cxnLst/>
            <a:rect l="l" t="t" r="r" b="b"/>
            <a:pathLst>
              <a:path w="3652520" h="810260">
                <a:moveTo>
                  <a:pt x="3533856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39" y="737829"/>
                </a:lnTo>
                <a:lnTo>
                  <a:pt x="34767" y="775464"/>
                </a:lnTo>
                <a:lnTo>
                  <a:pt x="72400" y="800893"/>
                </a:lnTo>
                <a:lnTo>
                  <a:pt x="118355" y="810232"/>
                </a:lnTo>
                <a:lnTo>
                  <a:pt x="3533856" y="810232"/>
                </a:lnTo>
                <a:lnTo>
                  <a:pt x="3579812" y="800893"/>
                </a:lnTo>
                <a:lnTo>
                  <a:pt x="3617448" y="775464"/>
                </a:lnTo>
                <a:lnTo>
                  <a:pt x="3642878" y="737829"/>
                </a:lnTo>
                <a:lnTo>
                  <a:pt x="3652218" y="691870"/>
                </a:lnTo>
                <a:lnTo>
                  <a:pt x="3652218" y="118355"/>
                </a:lnTo>
                <a:lnTo>
                  <a:pt x="3642878" y="72400"/>
                </a:lnTo>
                <a:lnTo>
                  <a:pt x="3617448" y="34767"/>
                </a:lnTo>
                <a:lnTo>
                  <a:pt x="3579812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584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308146" y="3548606"/>
            <a:ext cx="222555" cy="19886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3091751" y="2707444"/>
            <a:ext cx="2655570" cy="6845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07010">
              <a:lnSpc>
                <a:spcPct val="100499"/>
              </a:lnSpc>
              <a:spcBef>
                <a:spcPts val="95"/>
              </a:spcBef>
            </a:pP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How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this </a:t>
            </a:r>
            <a:r>
              <a:rPr sz="2150" b="1" spc="10" dirty="0">
                <a:solidFill>
                  <a:srgbClr val="FFFFFF"/>
                </a:solidFill>
                <a:latin typeface="Arial Narrow"/>
                <a:cs typeface="Arial Narrow"/>
              </a:rPr>
              <a:t>technology  improves </a:t>
            </a: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patients</a:t>
            </a:r>
            <a:r>
              <a:rPr sz="2150" b="1" spc="-8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b="1" spc="-25" dirty="0">
                <a:solidFill>
                  <a:srgbClr val="FFFFFF"/>
                </a:solidFill>
                <a:latin typeface="Arial Narrow"/>
                <a:cs typeface="Arial Narrow"/>
              </a:rPr>
              <a:t>lives?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12162" y="2675040"/>
            <a:ext cx="1842770" cy="810260"/>
          </a:xfrm>
          <a:custGeom>
            <a:avLst/>
            <a:gdLst/>
            <a:ahLst/>
            <a:cxnLst/>
            <a:rect l="l" t="t" r="r" b="b"/>
            <a:pathLst>
              <a:path w="1842770" h="810260">
                <a:moveTo>
                  <a:pt x="1723980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39" y="737829"/>
                </a:lnTo>
                <a:lnTo>
                  <a:pt x="34767" y="775464"/>
                </a:lnTo>
                <a:lnTo>
                  <a:pt x="72400" y="800893"/>
                </a:lnTo>
                <a:lnTo>
                  <a:pt x="118355" y="810232"/>
                </a:lnTo>
                <a:lnTo>
                  <a:pt x="1723980" y="810232"/>
                </a:lnTo>
                <a:lnTo>
                  <a:pt x="1769939" y="800893"/>
                </a:lnTo>
                <a:lnTo>
                  <a:pt x="1807574" y="775464"/>
                </a:lnTo>
                <a:lnTo>
                  <a:pt x="1833003" y="737829"/>
                </a:lnTo>
                <a:lnTo>
                  <a:pt x="1842342" y="691870"/>
                </a:lnTo>
                <a:lnTo>
                  <a:pt x="1842342" y="118355"/>
                </a:lnTo>
                <a:lnTo>
                  <a:pt x="1833003" y="72400"/>
                </a:lnTo>
                <a:lnTo>
                  <a:pt x="1807574" y="34767"/>
                </a:lnTo>
                <a:lnTo>
                  <a:pt x="1769939" y="9339"/>
                </a:lnTo>
                <a:lnTo>
                  <a:pt x="1723980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322057" y="3548606"/>
            <a:ext cx="222556" cy="19886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1134463" y="2873782"/>
            <a:ext cx="598170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Gaps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1871237" y="2675040"/>
            <a:ext cx="1842770" cy="810260"/>
          </a:xfrm>
          <a:custGeom>
            <a:avLst/>
            <a:gdLst/>
            <a:ahLst/>
            <a:cxnLst/>
            <a:rect l="l" t="t" r="r" b="b"/>
            <a:pathLst>
              <a:path w="1842769" h="810260">
                <a:moveTo>
                  <a:pt x="1723980" y="0"/>
                </a:moveTo>
                <a:lnTo>
                  <a:pt x="118355" y="0"/>
                </a:lnTo>
                <a:lnTo>
                  <a:pt x="72398" y="9339"/>
                </a:lnTo>
                <a:lnTo>
                  <a:pt x="34765" y="34767"/>
                </a:lnTo>
                <a:lnTo>
                  <a:pt x="9338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38" y="737829"/>
                </a:lnTo>
                <a:lnTo>
                  <a:pt x="34765" y="775464"/>
                </a:lnTo>
                <a:lnTo>
                  <a:pt x="72398" y="800893"/>
                </a:lnTo>
                <a:lnTo>
                  <a:pt x="118355" y="810232"/>
                </a:lnTo>
                <a:lnTo>
                  <a:pt x="1723980" y="810232"/>
                </a:lnTo>
                <a:lnTo>
                  <a:pt x="1769936" y="800893"/>
                </a:lnTo>
                <a:lnTo>
                  <a:pt x="1807572" y="775464"/>
                </a:lnTo>
                <a:lnTo>
                  <a:pt x="1833002" y="737829"/>
                </a:lnTo>
                <a:lnTo>
                  <a:pt x="1842342" y="691870"/>
                </a:lnTo>
                <a:lnTo>
                  <a:pt x="1842342" y="118355"/>
                </a:lnTo>
                <a:lnTo>
                  <a:pt x="1833002" y="72400"/>
                </a:lnTo>
                <a:lnTo>
                  <a:pt x="1807572" y="34767"/>
                </a:lnTo>
                <a:lnTo>
                  <a:pt x="1769936" y="9339"/>
                </a:lnTo>
                <a:lnTo>
                  <a:pt x="1723980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2681126" y="3548606"/>
            <a:ext cx="222558" cy="19886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12493528" y="2873782"/>
            <a:ext cx="598170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Gaps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7970173" y="2675040"/>
            <a:ext cx="3652520" cy="810260"/>
          </a:xfrm>
          <a:custGeom>
            <a:avLst/>
            <a:gdLst/>
            <a:ahLst/>
            <a:cxnLst/>
            <a:rect l="l" t="t" r="r" b="b"/>
            <a:pathLst>
              <a:path w="3652520" h="810260">
                <a:moveTo>
                  <a:pt x="3533862" y="0"/>
                </a:moveTo>
                <a:lnTo>
                  <a:pt x="118361" y="0"/>
                </a:lnTo>
                <a:lnTo>
                  <a:pt x="72405" y="9339"/>
                </a:lnTo>
                <a:lnTo>
                  <a:pt x="34770" y="34767"/>
                </a:lnTo>
                <a:lnTo>
                  <a:pt x="9340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40" y="737829"/>
                </a:lnTo>
                <a:lnTo>
                  <a:pt x="34770" y="775464"/>
                </a:lnTo>
                <a:lnTo>
                  <a:pt x="72405" y="800893"/>
                </a:lnTo>
                <a:lnTo>
                  <a:pt x="118361" y="810232"/>
                </a:lnTo>
                <a:lnTo>
                  <a:pt x="3533862" y="810232"/>
                </a:lnTo>
                <a:lnTo>
                  <a:pt x="3579818" y="800893"/>
                </a:lnTo>
                <a:lnTo>
                  <a:pt x="3617453" y="775464"/>
                </a:lnTo>
                <a:lnTo>
                  <a:pt x="3642884" y="737829"/>
                </a:lnTo>
                <a:lnTo>
                  <a:pt x="3652224" y="691870"/>
                </a:lnTo>
                <a:lnTo>
                  <a:pt x="3652224" y="118355"/>
                </a:lnTo>
                <a:lnTo>
                  <a:pt x="3642884" y="72400"/>
                </a:lnTo>
                <a:lnTo>
                  <a:pt x="3617453" y="34767"/>
                </a:lnTo>
                <a:lnTo>
                  <a:pt x="3579818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584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9686460" y="3548606"/>
            <a:ext cx="222558" cy="19886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8274161" y="2707444"/>
            <a:ext cx="3047365" cy="6845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3845" marR="5080" indent="-271780">
              <a:lnSpc>
                <a:spcPct val="100499"/>
              </a:lnSpc>
              <a:spcBef>
                <a:spcPts val="95"/>
              </a:spcBef>
            </a:pPr>
            <a:r>
              <a:rPr sz="2150" b="1" spc="65" dirty="0">
                <a:solidFill>
                  <a:srgbClr val="FFFFFF"/>
                </a:solidFill>
                <a:latin typeface="Arial Narrow"/>
                <a:cs typeface="Arial Narrow"/>
              </a:rPr>
              <a:t>What </a:t>
            </a: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are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patient’s</a:t>
            </a:r>
            <a:r>
              <a:rPr sz="2150" b="1" spc="-15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concerns  </a:t>
            </a:r>
            <a:r>
              <a:rPr sz="2150" b="1" spc="15" dirty="0">
                <a:solidFill>
                  <a:srgbClr val="FFFFFF"/>
                </a:solidFill>
                <a:latin typeface="Arial Narrow"/>
                <a:cs typeface="Arial Narrow"/>
              </a:rPr>
              <a:t>about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this</a:t>
            </a:r>
            <a:r>
              <a:rPr sz="2150" b="1" spc="-4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b="1" dirty="0">
                <a:solidFill>
                  <a:srgbClr val="FFFFFF"/>
                </a:solidFill>
                <a:latin typeface="Arial Narrow"/>
                <a:cs typeface="Arial Narrow"/>
              </a:rPr>
              <a:t>technology?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43" name="object 43"/>
          <p:cNvSpPr txBox="1">
            <a:spLocks noGrp="1"/>
          </p:cNvSpPr>
          <p:nvPr>
            <p:ph type="title"/>
          </p:nvPr>
        </p:nvSpPr>
        <p:spPr>
          <a:xfrm>
            <a:off x="3661934" y="932117"/>
            <a:ext cx="6811009" cy="8223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30" dirty="0"/>
              <a:t>Patients </a:t>
            </a:r>
            <a:r>
              <a:rPr spc="-35" dirty="0"/>
              <a:t>in </a:t>
            </a:r>
            <a:r>
              <a:rPr spc="95" dirty="0"/>
              <a:t>a </a:t>
            </a:r>
            <a:r>
              <a:rPr spc="40" dirty="0"/>
              <a:t>Digital</a:t>
            </a:r>
            <a:r>
              <a:rPr spc="-150" dirty="0"/>
              <a:t> </a:t>
            </a:r>
            <a:r>
              <a:rPr spc="45" dirty="0"/>
              <a:t>World</a:t>
            </a:r>
          </a:p>
        </p:txBody>
      </p:sp>
      <p:sp>
        <p:nvSpPr>
          <p:cNvPr id="44" name="object 44"/>
          <p:cNvSpPr/>
          <p:nvPr/>
        </p:nvSpPr>
        <p:spPr>
          <a:xfrm>
            <a:off x="3673488" y="506485"/>
            <a:ext cx="6762750" cy="373380"/>
          </a:xfrm>
          <a:custGeom>
            <a:avLst/>
            <a:gdLst/>
            <a:ahLst/>
            <a:cxnLst/>
            <a:rect l="l" t="t" r="r" b="b"/>
            <a:pathLst>
              <a:path w="6762750" h="373380">
                <a:moveTo>
                  <a:pt x="6576161" y="0"/>
                </a:moveTo>
                <a:lnTo>
                  <a:pt x="186397" y="0"/>
                </a:lnTo>
                <a:lnTo>
                  <a:pt x="136995" y="6687"/>
                </a:lnTo>
                <a:lnTo>
                  <a:pt x="92511" y="25543"/>
                </a:lnTo>
                <a:lnTo>
                  <a:pt x="54756" y="54754"/>
                </a:lnTo>
                <a:lnTo>
                  <a:pt x="25544" y="92508"/>
                </a:lnTo>
                <a:lnTo>
                  <a:pt x="6688" y="136993"/>
                </a:lnTo>
                <a:lnTo>
                  <a:pt x="0" y="186397"/>
                </a:lnTo>
                <a:lnTo>
                  <a:pt x="6688" y="235801"/>
                </a:lnTo>
                <a:lnTo>
                  <a:pt x="25544" y="280287"/>
                </a:lnTo>
                <a:lnTo>
                  <a:pt x="54756" y="318041"/>
                </a:lnTo>
                <a:lnTo>
                  <a:pt x="92511" y="347252"/>
                </a:lnTo>
                <a:lnTo>
                  <a:pt x="136995" y="366107"/>
                </a:lnTo>
                <a:lnTo>
                  <a:pt x="186397" y="372795"/>
                </a:lnTo>
                <a:lnTo>
                  <a:pt x="6576161" y="372795"/>
                </a:lnTo>
                <a:lnTo>
                  <a:pt x="6625565" y="366107"/>
                </a:lnTo>
                <a:lnTo>
                  <a:pt x="6670051" y="347252"/>
                </a:lnTo>
                <a:lnTo>
                  <a:pt x="6707805" y="318041"/>
                </a:lnTo>
                <a:lnTo>
                  <a:pt x="6737016" y="280287"/>
                </a:lnTo>
                <a:lnTo>
                  <a:pt x="6755871" y="235801"/>
                </a:lnTo>
                <a:lnTo>
                  <a:pt x="6762559" y="186397"/>
                </a:lnTo>
                <a:lnTo>
                  <a:pt x="6755871" y="136993"/>
                </a:lnTo>
                <a:lnTo>
                  <a:pt x="6737016" y="92508"/>
                </a:lnTo>
                <a:lnTo>
                  <a:pt x="6707805" y="54754"/>
                </a:lnTo>
                <a:lnTo>
                  <a:pt x="6670051" y="25543"/>
                </a:lnTo>
                <a:lnTo>
                  <a:pt x="6625565" y="6687"/>
                </a:lnTo>
                <a:lnTo>
                  <a:pt x="6576161" y="0"/>
                </a:lnTo>
                <a:close/>
              </a:path>
            </a:pathLst>
          </a:custGeom>
          <a:solidFill>
            <a:srgbClr val="F584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3840759" y="570431"/>
            <a:ext cx="6386195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Breakout </a:t>
            </a:r>
            <a:r>
              <a:rPr sz="1300" b="1" spc="-20" dirty="0">
                <a:solidFill>
                  <a:srgbClr val="FFFFFF"/>
                </a:solidFill>
                <a:latin typeface="Arial Narrow"/>
                <a:cs typeface="Arial Narrow"/>
              </a:rPr>
              <a:t>discussion: </a:t>
            </a:r>
            <a:r>
              <a:rPr sz="1300" b="1" spc="45" dirty="0">
                <a:solidFill>
                  <a:srgbClr val="FFFFFF"/>
                </a:solidFill>
                <a:latin typeface="Arial Narrow"/>
                <a:cs typeface="Arial Narrow"/>
              </a:rPr>
              <a:t>What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will </a:t>
            </a:r>
            <a:r>
              <a:rPr sz="1300" b="1" spc="25" dirty="0">
                <a:solidFill>
                  <a:srgbClr val="FFFFFF"/>
                </a:solidFill>
                <a:latin typeface="Arial Narrow"/>
                <a:cs typeface="Arial Narrow"/>
              </a:rPr>
              <a:t>the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digital </a:t>
            </a:r>
            <a:r>
              <a:rPr sz="1300" b="1" spc="20" dirty="0">
                <a:solidFill>
                  <a:srgbClr val="FFFFFF"/>
                </a:solidFill>
                <a:latin typeface="Arial Narrow"/>
                <a:cs typeface="Arial Narrow"/>
              </a:rPr>
              <a:t>health </a:t>
            </a:r>
            <a:r>
              <a:rPr sz="1300" b="1" spc="5" dirty="0">
                <a:solidFill>
                  <a:srgbClr val="FFFFFF"/>
                </a:solidFill>
                <a:latin typeface="Arial Narrow"/>
                <a:cs typeface="Arial Narrow"/>
              </a:rPr>
              <a:t>revolution </a:t>
            </a:r>
            <a:r>
              <a:rPr sz="1300" b="1" spc="40" dirty="0">
                <a:solidFill>
                  <a:srgbClr val="FFFFFF"/>
                </a:solidFill>
                <a:latin typeface="Arial Narrow"/>
                <a:cs typeface="Arial Narrow"/>
              </a:rPr>
              <a:t>mean </a:t>
            </a:r>
            <a:r>
              <a:rPr sz="1300" b="1" spc="25" dirty="0">
                <a:solidFill>
                  <a:srgbClr val="FFFFFF"/>
                </a:solidFill>
                <a:latin typeface="Arial Narrow"/>
                <a:cs typeface="Arial Narrow"/>
              </a:rPr>
              <a:t>for </a:t>
            </a:r>
            <a:r>
              <a:rPr sz="1300" b="1" spc="15" dirty="0">
                <a:solidFill>
                  <a:srgbClr val="FFFFFF"/>
                </a:solidFill>
                <a:latin typeface="Arial Narrow"/>
                <a:cs typeface="Arial Narrow"/>
              </a:rPr>
              <a:t>patients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and </a:t>
            </a:r>
            <a:r>
              <a:rPr sz="1300" b="1" spc="15" dirty="0">
                <a:solidFill>
                  <a:srgbClr val="FFFFFF"/>
                </a:solidFill>
                <a:latin typeface="Arial Narrow"/>
                <a:cs typeface="Arial Narrow"/>
              </a:rPr>
              <a:t>their</a:t>
            </a:r>
            <a:r>
              <a:rPr sz="1300" b="1" spc="-8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families?</a:t>
            </a:r>
            <a:endParaRPr sz="1300">
              <a:latin typeface="Arial Narrow"/>
              <a:cs typeface="Arial Narrow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6441427" y="6135502"/>
            <a:ext cx="198862" cy="22256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539644" y="6135502"/>
            <a:ext cx="198862" cy="22256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903594" y="6518019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79">
                <a:moveTo>
                  <a:pt x="379828" y="677728"/>
                </a:moveTo>
                <a:lnTo>
                  <a:pt x="0" y="677728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624882" y="5748658"/>
            <a:ext cx="935603" cy="93560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624877" y="5748656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6481160" y="6773531"/>
            <a:ext cx="1283335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70815">
              <a:lnSpc>
                <a:spcPct val="102499"/>
              </a:lnSpc>
              <a:spcBef>
                <a:spcPts val="95"/>
              </a:spcBef>
            </a:pPr>
            <a:r>
              <a:rPr sz="1100" b="1" spc="-30" dirty="0">
                <a:solidFill>
                  <a:srgbClr val="4E7E88"/>
                </a:solidFill>
                <a:latin typeface="Lucida Sans"/>
                <a:cs typeface="Lucida Sans"/>
              </a:rPr>
              <a:t>ELECTRONIC  </a:t>
            </a:r>
            <a:r>
              <a:rPr sz="1100" b="1" spc="-35" dirty="0">
                <a:solidFill>
                  <a:srgbClr val="4E7E88"/>
                </a:solidFill>
                <a:latin typeface="Lucida Sans"/>
                <a:cs typeface="Lucida Sans"/>
              </a:rPr>
              <a:t>HEALTH</a:t>
            </a:r>
            <a:r>
              <a:rPr sz="1100" b="1" spc="-100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spc="-35" dirty="0">
                <a:solidFill>
                  <a:srgbClr val="4E7E88"/>
                </a:solidFill>
                <a:latin typeface="Lucida Sans"/>
                <a:cs typeface="Lucida Sans"/>
              </a:rPr>
              <a:t>RECORDS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6882727" y="60708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908609" y="60708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934484" y="60708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073000" y="6211711"/>
            <a:ext cx="181550" cy="174568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848233" y="6036361"/>
            <a:ext cx="500380" cy="396240"/>
          </a:xfrm>
          <a:custGeom>
            <a:avLst/>
            <a:gdLst/>
            <a:ahLst/>
            <a:cxnLst/>
            <a:rect l="l" t="t" r="r" b="b"/>
            <a:pathLst>
              <a:path w="500379" h="396239">
                <a:moveTo>
                  <a:pt x="500229" y="378742"/>
                </a:moveTo>
                <a:lnTo>
                  <a:pt x="500229" y="388226"/>
                </a:lnTo>
                <a:lnTo>
                  <a:pt x="492469" y="395993"/>
                </a:lnTo>
                <a:lnTo>
                  <a:pt x="482979" y="395993"/>
                </a:lnTo>
                <a:lnTo>
                  <a:pt x="17244" y="395993"/>
                </a:lnTo>
                <a:lnTo>
                  <a:pt x="7754" y="395993"/>
                </a:lnTo>
                <a:lnTo>
                  <a:pt x="0" y="388226"/>
                </a:lnTo>
                <a:lnTo>
                  <a:pt x="0" y="378742"/>
                </a:lnTo>
                <a:lnTo>
                  <a:pt x="0" y="17244"/>
                </a:lnTo>
                <a:lnTo>
                  <a:pt x="0" y="7760"/>
                </a:lnTo>
                <a:lnTo>
                  <a:pt x="7754" y="0"/>
                </a:lnTo>
                <a:lnTo>
                  <a:pt x="17244" y="0"/>
                </a:lnTo>
                <a:lnTo>
                  <a:pt x="482979" y="0"/>
                </a:lnTo>
                <a:lnTo>
                  <a:pt x="492469" y="0"/>
                </a:lnTo>
                <a:lnTo>
                  <a:pt x="500229" y="7760"/>
                </a:lnTo>
                <a:lnTo>
                  <a:pt x="500229" y="17244"/>
                </a:lnTo>
                <a:lnTo>
                  <a:pt x="500229" y="378742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848231" y="6105356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500229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969004" y="6153951"/>
            <a:ext cx="263591" cy="23193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539644" y="16893852"/>
            <a:ext cx="198862" cy="22255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441427" y="16893846"/>
            <a:ext cx="198862" cy="22256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903594" y="17299359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80">
                <a:moveTo>
                  <a:pt x="379828" y="677728"/>
                </a:moveTo>
                <a:lnTo>
                  <a:pt x="0" y="677728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624882" y="16529998"/>
            <a:ext cx="935603" cy="93560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624877" y="16529995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6093512" y="17554871"/>
            <a:ext cx="2059305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5270" marR="5080" indent="-243204">
              <a:lnSpc>
                <a:spcPct val="102499"/>
              </a:lnSpc>
              <a:spcBef>
                <a:spcPts val="95"/>
              </a:spcBef>
            </a:pPr>
            <a:r>
              <a:rPr sz="1100" b="1" spc="-20" dirty="0">
                <a:solidFill>
                  <a:srgbClr val="4E7E88"/>
                </a:solidFill>
                <a:latin typeface="Lucida Sans"/>
                <a:cs typeface="Lucida Sans"/>
              </a:rPr>
              <a:t>SMART </a:t>
            </a:r>
            <a:r>
              <a:rPr sz="1100" b="1" spc="-35" dirty="0">
                <a:solidFill>
                  <a:srgbClr val="4E7E88"/>
                </a:solidFill>
                <a:latin typeface="Lucida Sans"/>
                <a:cs typeface="Lucida Sans"/>
              </a:rPr>
              <a:t>DEVICES </a:t>
            </a:r>
            <a:r>
              <a:rPr sz="1100" b="1" spc="-60" dirty="0">
                <a:solidFill>
                  <a:srgbClr val="4E7E88"/>
                </a:solidFill>
                <a:latin typeface="Lucida Sans"/>
                <a:cs typeface="Lucida Sans"/>
              </a:rPr>
              <a:t>TO</a:t>
            </a:r>
            <a:r>
              <a:rPr sz="1100" b="1" spc="-195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spc="-5" dirty="0">
                <a:solidFill>
                  <a:srgbClr val="4E7E88"/>
                </a:solidFill>
                <a:latin typeface="Lucida Sans"/>
                <a:cs typeface="Lucida Sans"/>
              </a:rPr>
              <a:t>SUPPORT  </a:t>
            </a:r>
            <a:r>
              <a:rPr sz="1100" b="1" spc="-10" dirty="0">
                <a:solidFill>
                  <a:srgbClr val="4E7E88"/>
                </a:solidFill>
                <a:latin typeface="Lucida Sans"/>
                <a:cs typeface="Lucida Sans"/>
              </a:rPr>
              <a:t>INDEPENDENT</a:t>
            </a:r>
            <a:r>
              <a:rPr sz="1100" b="1" spc="-70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spc="5" dirty="0">
                <a:solidFill>
                  <a:srgbClr val="4E7E88"/>
                </a:solidFill>
                <a:latin typeface="Lucida Sans"/>
                <a:cs typeface="Lucida Sans"/>
              </a:rPr>
              <a:t>LIVING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7056632" y="16860301"/>
            <a:ext cx="254000" cy="366395"/>
          </a:xfrm>
          <a:custGeom>
            <a:avLst/>
            <a:gdLst/>
            <a:ahLst/>
            <a:cxnLst/>
            <a:rect l="l" t="t" r="r" b="b"/>
            <a:pathLst>
              <a:path w="254000" h="366394">
                <a:moveTo>
                  <a:pt x="77472" y="366245"/>
                </a:moveTo>
                <a:lnTo>
                  <a:pt x="27235" y="366245"/>
                </a:lnTo>
                <a:lnTo>
                  <a:pt x="16661" y="364096"/>
                </a:lnTo>
                <a:lnTo>
                  <a:pt x="8001" y="358244"/>
                </a:lnTo>
                <a:lnTo>
                  <a:pt x="2149" y="349584"/>
                </a:lnTo>
                <a:lnTo>
                  <a:pt x="0" y="339010"/>
                </a:lnTo>
                <a:lnTo>
                  <a:pt x="0" y="27217"/>
                </a:lnTo>
                <a:lnTo>
                  <a:pt x="2149" y="16646"/>
                </a:lnTo>
                <a:lnTo>
                  <a:pt x="8001" y="7992"/>
                </a:lnTo>
                <a:lnTo>
                  <a:pt x="16661" y="2146"/>
                </a:lnTo>
                <a:lnTo>
                  <a:pt x="27235" y="0"/>
                </a:lnTo>
                <a:lnTo>
                  <a:pt x="226314" y="0"/>
                </a:lnTo>
                <a:lnTo>
                  <a:pt x="236887" y="2146"/>
                </a:lnTo>
                <a:lnTo>
                  <a:pt x="245550" y="7992"/>
                </a:lnTo>
                <a:lnTo>
                  <a:pt x="251405" y="16646"/>
                </a:lnTo>
                <a:lnTo>
                  <a:pt x="253556" y="27217"/>
                </a:lnTo>
                <a:lnTo>
                  <a:pt x="253556" y="20425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162276" y="16895517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61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109585" y="16955513"/>
            <a:ext cx="288262" cy="323731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836459" y="16922999"/>
            <a:ext cx="0" cy="28575"/>
          </a:xfrm>
          <a:custGeom>
            <a:avLst/>
            <a:gdLst/>
            <a:ahLst/>
            <a:cxnLst/>
            <a:rect l="l" t="t" r="r" b="b"/>
            <a:pathLst>
              <a:path h="28575">
                <a:moveTo>
                  <a:pt x="-10438" y="14086"/>
                </a:moveTo>
                <a:lnTo>
                  <a:pt x="10438" y="14086"/>
                </a:lnTo>
              </a:path>
            </a:pathLst>
          </a:custGeom>
          <a:ln w="2817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808289" y="16789175"/>
            <a:ext cx="204470" cy="310515"/>
          </a:xfrm>
          <a:custGeom>
            <a:avLst/>
            <a:gdLst/>
            <a:ahLst/>
            <a:cxnLst/>
            <a:rect l="l" t="t" r="r" b="b"/>
            <a:pathLst>
              <a:path w="204470" h="310515">
                <a:moveTo>
                  <a:pt x="204250" y="309907"/>
                </a:moveTo>
                <a:lnTo>
                  <a:pt x="26168" y="309907"/>
                </a:lnTo>
                <a:lnTo>
                  <a:pt x="16009" y="307867"/>
                </a:lnTo>
                <a:lnTo>
                  <a:pt x="7688" y="302313"/>
                </a:lnTo>
                <a:lnTo>
                  <a:pt x="2065" y="294098"/>
                </a:lnTo>
                <a:lnTo>
                  <a:pt x="0" y="284073"/>
                </a:lnTo>
                <a:lnTo>
                  <a:pt x="0" y="25822"/>
                </a:lnTo>
                <a:lnTo>
                  <a:pt x="2065" y="15798"/>
                </a:lnTo>
                <a:lnTo>
                  <a:pt x="7688" y="7587"/>
                </a:lnTo>
                <a:lnTo>
                  <a:pt x="16009" y="2038"/>
                </a:lnTo>
                <a:lnTo>
                  <a:pt x="26168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834455" y="16789175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313915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148371" y="16789175"/>
            <a:ext cx="26034" cy="22860"/>
          </a:xfrm>
          <a:custGeom>
            <a:avLst/>
            <a:gdLst/>
            <a:ahLst/>
            <a:cxnLst/>
            <a:rect l="l" t="t" r="r" b="b"/>
            <a:pathLst>
              <a:path w="26034" h="22859">
                <a:moveTo>
                  <a:pt x="0" y="0"/>
                </a:moveTo>
                <a:lnTo>
                  <a:pt x="8883" y="1821"/>
                </a:lnTo>
                <a:lnTo>
                  <a:pt x="16474" y="6731"/>
                </a:lnTo>
                <a:lnTo>
                  <a:pt x="22216" y="13895"/>
                </a:lnTo>
                <a:lnTo>
                  <a:pt x="25553" y="22481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539644" y="11559694"/>
            <a:ext cx="198862" cy="222561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441427" y="11559694"/>
            <a:ext cx="198862" cy="222561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903594" y="11938788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79">
                <a:moveTo>
                  <a:pt x="379828" y="677722"/>
                </a:moveTo>
                <a:lnTo>
                  <a:pt x="0" y="677722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624882" y="11169415"/>
            <a:ext cx="935603" cy="93560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624877" y="11169416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6433933" y="12194291"/>
            <a:ext cx="1377950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74015">
              <a:lnSpc>
                <a:spcPct val="102499"/>
              </a:lnSpc>
              <a:spcBef>
                <a:spcPts val="95"/>
              </a:spcBef>
            </a:pPr>
            <a:r>
              <a:rPr sz="1100" b="1" spc="-30" dirty="0">
                <a:solidFill>
                  <a:srgbClr val="4E7E88"/>
                </a:solidFill>
                <a:latin typeface="Lucida Sans"/>
                <a:cs typeface="Lucida Sans"/>
              </a:rPr>
              <a:t>DIGITAL  </a:t>
            </a:r>
            <a:r>
              <a:rPr sz="1100" b="1" spc="-25" dirty="0">
                <a:solidFill>
                  <a:srgbClr val="4E7E88"/>
                </a:solidFill>
                <a:latin typeface="Lucida Sans"/>
                <a:cs typeface="Lucida Sans"/>
              </a:rPr>
              <a:t>EDUCATION</a:t>
            </a:r>
            <a:r>
              <a:rPr sz="1100" b="1" spc="-105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spc="-35" dirty="0">
                <a:solidFill>
                  <a:srgbClr val="4E7E88"/>
                </a:solidFill>
                <a:latin typeface="Lucida Sans"/>
                <a:cs typeface="Lucida Sans"/>
              </a:rPr>
              <a:t>TOOLS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6945727" y="11465090"/>
            <a:ext cx="309184" cy="330539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091203" y="11863434"/>
            <a:ext cx="19685" cy="19685"/>
          </a:xfrm>
          <a:custGeom>
            <a:avLst/>
            <a:gdLst/>
            <a:ahLst/>
            <a:cxnLst/>
            <a:rect l="l" t="t" r="r" b="b"/>
            <a:pathLst>
              <a:path w="19684" h="19684">
                <a:moveTo>
                  <a:pt x="19391" y="9698"/>
                </a:moveTo>
                <a:lnTo>
                  <a:pt x="19391" y="15055"/>
                </a:lnTo>
                <a:lnTo>
                  <a:pt x="15055" y="19397"/>
                </a:lnTo>
                <a:lnTo>
                  <a:pt x="9698" y="19397"/>
                </a:lnTo>
                <a:lnTo>
                  <a:pt x="4342" y="19397"/>
                </a:lnTo>
                <a:lnTo>
                  <a:pt x="0" y="15055"/>
                </a:lnTo>
                <a:lnTo>
                  <a:pt x="0" y="9698"/>
                </a:lnTo>
                <a:lnTo>
                  <a:pt x="0" y="4342"/>
                </a:lnTo>
                <a:lnTo>
                  <a:pt x="4342" y="0"/>
                </a:lnTo>
                <a:lnTo>
                  <a:pt x="9698" y="0"/>
                </a:lnTo>
                <a:lnTo>
                  <a:pt x="15055" y="0"/>
                </a:lnTo>
                <a:lnTo>
                  <a:pt x="19374" y="4342"/>
                </a:lnTo>
                <a:lnTo>
                  <a:pt x="19391" y="9698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897270" y="11359193"/>
            <a:ext cx="407670" cy="562610"/>
          </a:xfrm>
          <a:custGeom>
            <a:avLst/>
            <a:gdLst/>
            <a:ahLst/>
            <a:cxnLst/>
            <a:rect l="l" t="t" r="r" b="b"/>
            <a:pathLst>
              <a:path w="407670" h="562609">
                <a:moveTo>
                  <a:pt x="407260" y="524942"/>
                </a:moveTo>
                <a:lnTo>
                  <a:pt x="404299" y="539497"/>
                </a:lnTo>
                <a:lnTo>
                  <a:pt x="396239" y="551414"/>
                </a:lnTo>
                <a:lnTo>
                  <a:pt x="384315" y="559464"/>
                </a:lnTo>
                <a:lnTo>
                  <a:pt x="369765" y="562420"/>
                </a:lnTo>
                <a:lnTo>
                  <a:pt x="37495" y="562420"/>
                </a:lnTo>
                <a:lnTo>
                  <a:pt x="22937" y="559463"/>
                </a:lnTo>
                <a:lnTo>
                  <a:pt x="11014" y="551411"/>
                </a:lnTo>
                <a:lnTo>
                  <a:pt x="2958" y="539490"/>
                </a:lnTo>
                <a:lnTo>
                  <a:pt x="0" y="524924"/>
                </a:lnTo>
                <a:lnTo>
                  <a:pt x="0" y="37495"/>
                </a:lnTo>
                <a:lnTo>
                  <a:pt x="2958" y="22934"/>
                </a:lnTo>
                <a:lnTo>
                  <a:pt x="11014" y="11012"/>
                </a:lnTo>
                <a:lnTo>
                  <a:pt x="22937" y="2958"/>
                </a:lnTo>
                <a:lnTo>
                  <a:pt x="37495" y="0"/>
                </a:lnTo>
                <a:lnTo>
                  <a:pt x="369765" y="0"/>
                </a:lnTo>
                <a:lnTo>
                  <a:pt x="384313" y="2958"/>
                </a:lnTo>
                <a:lnTo>
                  <a:pt x="396232" y="11012"/>
                </a:lnTo>
                <a:lnTo>
                  <a:pt x="404291" y="22934"/>
                </a:lnTo>
                <a:lnTo>
                  <a:pt x="407260" y="37495"/>
                </a:lnTo>
                <a:lnTo>
                  <a:pt x="407260" y="524942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073739" y="11407688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>
                <a:moveTo>
                  <a:pt x="0" y="0"/>
                </a:moveTo>
                <a:lnTo>
                  <a:pt x="58181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80" dirty="0"/>
              <a:t>EPIS </a:t>
            </a:r>
            <a:r>
              <a:rPr spc="-55" dirty="0"/>
              <a:t>is </a:t>
            </a:r>
            <a:r>
              <a:rPr spc="-40" dirty="0"/>
              <a:t>organized and </a:t>
            </a:r>
            <a:r>
              <a:rPr spc="-30" dirty="0"/>
              <a:t>funded </a:t>
            </a:r>
            <a:r>
              <a:rPr spc="-40" dirty="0"/>
              <a:t>by </a:t>
            </a:r>
            <a:r>
              <a:rPr spc="-45" dirty="0"/>
              <a:t>Novartis </a:t>
            </a:r>
            <a:r>
              <a:rPr spc="155" dirty="0"/>
              <a:t>| </a:t>
            </a:r>
            <a:r>
              <a:rPr spc="-85" dirty="0"/>
              <a:t>Jobe </a:t>
            </a:r>
            <a:r>
              <a:rPr spc="-50" dirty="0"/>
              <a:t>code: </a:t>
            </a:r>
            <a:r>
              <a:rPr spc="-35" dirty="0"/>
              <a:t>GLOPH/MIS/0204  </a:t>
            </a:r>
            <a:r>
              <a:rPr spc="155" dirty="0"/>
              <a:t>| </a:t>
            </a:r>
            <a:r>
              <a:rPr spc="-45" dirty="0"/>
              <a:t>Date </a:t>
            </a:r>
            <a:r>
              <a:rPr spc="-25" dirty="0"/>
              <a:t>of</a:t>
            </a:r>
            <a:r>
              <a:rPr spc="45" dirty="0"/>
              <a:t> </a:t>
            </a:r>
            <a:r>
              <a:rPr spc="-35" dirty="0"/>
              <a:t>preparation: </a:t>
            </a:r>
            <a:r>
              <a:rPr spc="-45" dirty="0"/>
              <a:t>September 2019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C508FA9C960A4E9A023F8B6CE70E30" ma:contentTypeVersion="7" ma:contentTypeDescription="Create a new document." ma:contentTypeScope="" ma:versionID="eda6e795704985a9bfce9f0885e11f29">
  <xsd:schema xmlns:xsd="http://www.w3.org/2001/XMLSchema" xmlns:xs="http://www.w3.org/2001/XMLSchema" xmlns:p="http://schemas.microsoft.com/office/2006/metadata/properties" xmlns:ns2="53002552-c434-4864-854c-c904e3f22514" xmlns:ns3="9b6026f1-c6c5-4a58-9110-52c430b697b0" targetNamespace="http://schemas.microsoft.com/office/2006/metadata/properties" ma:root="true" ma:fieldsID="7e087e700de20533cdb55016c1742cc8" ns2:_="" ns3:_="">
    <xsd:import namespace="53002552-c434-4864-854c-c904e3f22514"/>
    <xsd:import namespace="9b6026f1-c6c5-4a58-9110-52c430b697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002552-c434-4864-854c-c904e3f225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6026f1-c6c5-4a58-9110-52c430b697b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1718A5-7F61-46C4-8D6F-184AD400956D}"/>
</file>

<file path=customXml/itemProps2.xml><?xml version="1.0" encoding="utf-8"?>
<ds:datastoreItem xmlns:ds="http://schemas.openxmlformats.org/officeDocument/2006/customXml" ds:itemID="{E23B3294-075D-4D2D-B2C1-F9A4726FCD5C}"/>
</file>

<file path=customXml/itemProps3.xml><?xml version="1.0" encoding="utf-8"?>
<ds:datastoreItem xmlns:ds="http://schemas.openxmlformats.org/officeDocument/2006/customXml" ds:itemID="{D1CEDD8D-2B6A-48B5-B676-CB1517E7C8D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213</Words>
  <Application>Microsoft Office PowerPoint</Application>
  <PresentationFormat>Custom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Black</vt:lpstr>
      <vt:lpstr>Arial Narrow</vt:lpstr>
      <vt:lpstr>Calibri</vt:lpstr>
      <vt:lpstr>Lucida Sans</vt:lpstr>
      <vt:lpstr>Office Theme</vt:lpstr>
      <vt:lpstr>Patients in a Digital World</vt:lpstr>
      <vt:lpstr>Patients in a Digital World</vt:lpstr>
      <vt:lpstr>Patients in a Digital World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EPIS poster_A0_v5B</dc:title>
  <dc:creator>Sarah Moodie</dc:creator>
  <cp:lastModifiedBy>Sarah Moodie</cp:lastModifiedBy>
  <cp:revision>1</cp:revision>
  <dcterms:created xsi:type="dcterms:W3CDTF">2019-10-14T10:06:17Z</dcterms:created>
  <dcterms:modified xsi:type="dcterms:W3CDTF">2019-10-14T10:06:44Z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2019-10-14T00:00:00Z</vt:filetime>
  </property>
  <property fmtid="{D5CDD505-2E9C-101B-9397-08002B2CF9AE}" pid="3" name="Creator">
    <vt:lpwstr>Adobe Illustrator CC 23.1 (Macintosh)</vt:lpwstr>
  </property>
  <property fmtid="{D5CDD505-2E9C-101B-9397-08002B2CF9AE}" pid="4" name="LastSaved">
    <vt:filetime>2019-10-14T00:00:00Z</vt:filetime>
  </property>
  <property fmtid="{D5CDD505-2E9C-101B-9397-08002B2CF9AE}" pid="5" name="ContentTypeId">
    <vt:lpwstr>0x0101005FC508FA9C960A4E9A023F8B6CE70E30</vt:lpwstr>
  </property>
</Properties>
</file>